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sldIdLst>
    <p:sldId id="665" r:id="rId4"/>
    <p:sldId id="685" r:id="rId6"/>
    <p:sldId id="686" r:id="rId7"/>
    <p:sldId id="702" r:id="rId8"/>
    <p:sldId id="687" r:id="rId9"/>
    <p:sldId id="726" r:id="rId10"/>
    <p:sldId id="718" r:id="rId11"/>
    <p:sldId id="688" r:id="rId12"/>
    <p:sldId id="689" r:id="rId13"/>
    <p:sldId id="690" r:id="rId14"/>
    <p:sldId id="691" r:id="rId15"/>
    <p:sldId id="692" r:id="rId16"/>
    <p:sldId id="697" r:id="rId17"/>
    <p:sldId id="699" r:id="rId18"/>
    <p:sldId id="695" r:id="rId19"/>
    <p:sldId id="701" r:id="rId20"/>
    <p:sldId id="716" r:id="rId21"/>
    <p:sldId id="717" r:id="rId22"/>
    <p:sldId id="727" r:id="rId23"/>
    <p:sldId id="694" r:id="rId24"/>
    <p:sldId id="700" r:id="rId25"/>
    <p:sldId id="710" r:id="rId26"/>
    <p:sldId id="703" r:id="rId27"/>
    <p:sldId id="728" r:id="rId28"/>
    <p:sldId id="704" r:id="rId29"/>
    <p:sldId id="698"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7349"/>
    <a:srgbClr val="E58A6B"/>
    <a:srgbClr val="90974F"/>
    <a:srgbClr val="506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1050" y="540"/>
      </p:cViewPr>
      <p:guideLst>
        <p:guide pos="3873"/>
        <p:guide orient="horz" pos="21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407.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3A29D-61B2-45AF-A614-F84F0D26EA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5B6E6-1C47-4940-B165-2894E6B422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44E2E7-5256-4938-A37B-07A16C856E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5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50.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5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5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6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65.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2.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7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77.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4.png"/><Relationship Id="rId6" Type="http://schemas.openxmlformats.org/officeDocument/2006/relationships/tags" Target="../tags/tag8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4.png"/><Relationship Id="rId6" Type="http://schemas.openxmlformats.org/officeDocument/2006/relationships/tags" Target="../tags/tag101.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4.png"/><Relationship Id="rId6" Type="http://schemas.openxmlformats.org/officeDocument/2006/relationships/tags" Target="../tags/tag110.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109.xml"/><Relationship Id="rId2" Type="http://schemas.openxmlformats.org/officeDocument/2006/relationships/tags" Target="../tags/tag108.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4.png"/><Relationship Id="rId6" Type="http://schemas.openxmlformats.org/officeDocument/2006/relationships/tags" Target="../tags/tag119.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118.xml"/><Relationship Id="rId2" Type="http://schemas.openxmlformats.org/officeDocument/2006/relationships/tags" Target="../tags/tag117.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4.png"/><Relationship Id="rId6" Type="http://schemas.openxmlformats.org/officeDocument/2006/relationships/tags" Target="../tags/tag130.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3.png"/><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7.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image" Target="file:///C:\Users\1V994W2\PycharmProjects\PPT_Background_Generation/pic_temp/pic_half_down.png" TargetMode="External"/><Relationship Id="rId6" Type="http://schemas.openxmlformats.org/officeDocument/2006/relationships/image" Target="../media/image6.png"/><Relationship Id="rId5" Type="http://schemas.openxmlformats.org/officeDocument/2006/relationships/tags" Target="../tags/tag15.xml"/><Relationship Id="rId4" Type="http://schemas.openxmlformats.org/officeDocument/2006/relationships/image" Target="file:///C:\Users\1V994W2\PycharmProjects\PPT_Background_Generation/pic_temp/pic_half_top.png" TargetMode="External"/><Relationship Id="rId3" Type="http://schemas.openxmlformats.org/officeDocument/2006/relationships/image" Target="../media/image5.png"/><Relationship Id="rId2" Type="http://schemas.openxmlformats.org/officeDocument/2006/relationships/tags" Target="../tags/tag14.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2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22.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4.png"/><Relationship Id="rId5" Type="http://schemas.openxmlformats.org/officeDocument/2006/relationships/tags" Target="../tags/tag3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3.png"/><Relationship Id="rId2" Type="http://schemas.openxmlformats.org/officeDocument/2006/relationships/tags" Target="../tags/tag3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file:///C:\Users\1V994W2\PycharmProjects\PPT_Background_Generation/pic_temp/0_pic_quater_right_down.png" TargetMode="External"/><Relationship Id="rId7" Type="http://schemas.openxmlformats.org/officeDocument/2006/relationships/image" Target="../media/image3.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file:///C:\Users\1V994W2\Documents\Tencent%20Files\574576071\FileRecv\&#25340;&#35013;&#32032;&#26448;\20191224&#24050;&#25286;&#32032;&#26448;%20&#21512;&#24182;&#25552;&#20132;\\7\subject_holdleft_97,170,215_0_staid_full_0.png" TargetMode="External"/><Relationship Id="rId3" Type="http://schemas.openxmlformats.org/officeDocument/2006/relationships/image" Target="../media/image7.png"/><Relationship Id="rId2" Type="http://schemas.openxmlformats.org/officeDocument/2006/relationships/tags" Target="../tags/tag40.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12" name="副标题 2"/>
          <p:cNvSpPr>
            <a:spLocks noGrp="1"/>
          </p:cNvSpPr>
          <p:nvPr>
            <p:ph type="subTitle" idx="14" hasCustomPrompt="1"/>
            <p:custDataLst>
              <p:tags r:id="rId8"/>
            </p:custDataLst>
          </p:nvPr>
        </p:nvSpPr>
        <p:spPr>
          <a:xfrm>
            <a:off x="2921000" y="3731896"/>
            <a:ext cx="6350000" cy="36131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14" name="标题 13"/>
          <p:cNvSpPr>
            <a:spLocks noGrp="1"/>
          </p:cNvSpPr>
          <p:nvPr>
            <p:ph type="title" hasCustomPrompt="1"/>
            <p:custDataLst>
              <p:tags r:id="rId9"/>
            </p:custDataLst>
          </p:nvPr>
        </p:nvSpPr>
        <p:spPr>
          <a:xfrm>
            <a:off x="2921001" y="2032000"/>
            <a:ext cx="6350000" cy="1507561"/>
          </a:xfrm>
        </p:spPr>
        <p:txBody>
          <a:bodyPr>
            <a:normAutofit/>
          </a:bodyPr>
          <a:lstStyle>
            <a:lvl1pPr algn="ctr">
              <a:defRPr sz="8000" u="none" strike="noStrike" kern="1200" cap="none" spc="6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0" y="0"/>
            <a:ext cx="720090" cy="65686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60082"/>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email"/>
          <a:stretch>
            <a:fillRect/>
          </a:stretch>
        </p:blipFill>
        <p:spPr>
          <a:xfrm>
            <a:off x="11471910" y="0"/>
            <a:ext cx="720090" cy="656863"/>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65686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60082"/>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65686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660082"/>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userDrawn="1">
            <p:custDataLst>
              <p:tags r:id="rId3"/>
            </p:custDataLst>
          </p:nvPr>
        </p:nvPicPr>
        <p:blipFill>
          <a:blip r:embed="rId4" r:link="rId5" cstate="email"/>
          <a:stretch>
            <a:fillRect/>
          </a:stretch>
        </p:blipFill>
        <p:spPr>
          <a:xfrm>
            <a:off x="11471910" y="6201137"/>
            <a:ext cx="720090" cy="656863"/>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197917"/>
            <a:ext cx="720090" cy="660082"/>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10571797" y="5380059"/>
            <a:ext cx="1620202" cy="1477941"/>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372814"/>
            <a:ext cx="1620202" cy="1485186"/>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3731896"/>
            <a:ext cx="6350000" cy="36131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2921000" y="2129791"/>
            <a:ext cx="6350000" cy="1398905"/>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7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4064000" y="4826000"/>
            <a:ext cx="4064000" cy="2032000"/>
          </a:xfrm>
          <a:prstGeom prst="rect">
            <a:avLst/>
          </a:prstGeom>
        </p:spPr>
      </p:pic>
      <p:pic>
        <p:nvPicPr>
          <p:cNvPr id="7" name="图片 6"/>
          <p:cNvPicPr/>
          <p:nvPr userDrawn="1">
            <p:custDataLst>
              <p:tags r:id="rId5"/>
            </p:custDataLst>
          </p:nvPr>
        </p:nvPicPr>
        <p:blipFill>
          <a:blip r:embed="rId6" r:link="rId7" cstate="email"/>
          <a:stretch>
            <a:fillRect/>
          </a:stretch>
        </p:blipFill>
        <p:spPr>
          <a:xfrm>
            <a:off x="4064000" y="0"/>
            <a:ext cx="4064000" cy="2032000"/>
          </a:xfrm>
          <a:prstGeom prst="rect">
            <a:avLst/>
          </a:prstGeom>
        </p:spPr>
      </p:pic>
      <p:sp>
        <p:nvSpPr>
          <p:cNvPr id="4" name="日期占位符 3"/>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11"/>
            </p:custDataLst>
          </p:nvPr>
        </p:nvSpPr>
        <p:spPr>
          <a:xfrm>
            <a:off x="2116456" y="2644458"/>
            <a:ext cx="5767705" cy="83566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2"/>
            </p:custDataLst>
          </p:nvPr>
        </p:nvSpPr>
        <p:spPr>
          <a:xfrm>
            <a:off x="2116456" y="3891599"/>
            <a:ext cx="5767705" cy="321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1600"/>
              <a:buFont typeface="Arial" panose="020B0604020202020204" pitchFamily="34" charset="0"/>
              <a:buNone/>
              <a:defRPr sz="1600" b="0" spc="200">
                <a:solidFill>
                  <a:schemeClr val="tx1"/>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cxnSp>
        <p:nvCxnSpPr>
          <p:cNvPr id="9" name="直接连接符 8"/>
          <p:cNvCxnSpPr/>
          <p:nvPr userDrawn="1">
            <p:custDataLst>
              <p:tags r:id="rId13"/>
            </p:custDataLst>
          </p:nvPr>
        </p:nvCxnSpPr>
        <p:spPr>
          <a:xfrm>
            <a:off x="2116455" y="3696653"/>
            <a:ext cx="6435090"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656863"/>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66008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7498080" y="1234440"/>
            <a:ext cx="4389120" cy="4389120"/>
          </a:xfrm>
          <a:prstGeom prst="rect">
            <a:avLst/>
          </a:prstGeom>
        </p:spPr>
      </p:pic>
      <p:sp>
        <p:nvSpPr>
          <p:cNvPr id="7" name="矩形 6"/>
          <p:cNvSpPr/>
          <p:nvPr userDrawn="1">
            <p:custDataLst>
              <p:tags r:id="rId5"/>
            </p:custDataLst>
          </p:nvPr>
        </p:nvSpPr>
        <p:spPr>
          <a:xfrm>
            <a:off x="0" y="0"/>
            <a:ext cx="73152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6" name="图片 5"/>
          <p:cNvPicPr/>
          <p:nvPr userDrawn="1">
            <p:custDataLst>
              <p:tags r:id="rId6"/>
            </p:custDataLst>
          </p:nvPr>
        </p:nvPicPr>
        <p:blipFill>
          <a:blip r:embed="rId7" r:link="rId8" cstate="email"/>
          <a:stretch>
            <a:fillRect/>
          </a:stretch>
        </p:blipFill>
        <p:spPr>
          <a:xfrm>
            <a:off x="0" y="6201137"/>
            <a:ext cx="720090" cy="656863"/>
          </a:xfrm>
          <a:prstGeom prst="rect">
            <a:avLst/>
          </a:prstGeom>
        </p:spPr>
      </p:pic>
      <p:sp>
        <p:nvSpPr>
          <p:cNvPr id="2" name="标题 1"/>
          <p:cNvSpPr>
            <a:spLocks noGrp="1"/>
          </p:cNvSpPr>
          <p:nvPr>
            <p:ph type="title"/>
            <p:custDataLst>
              <p:tags r:id="rId9"/>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6" Type="http://schemas.openxmlformats.org/officeDocument/2006/relationships/theme" Target="../theme/theme2.xml"/><Relationship Id="rId25" Type="http://schemas.openxmlformats.org/officeDocument/2006/relationships/tags" Target="../tags/tag141.xml"/><Relationship Id="rId24" Type="http://schemas.openxmlformats.org/officeDocument/2006/relationships/tags" Target="../tags/tag140.xml"/><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41.xml"/><Relationship Id="rId3" Type="http://schemas.openxmlformats.org/officeDocument/2006/relationships/image" Target="file:///C:\Users\1V994W2\PycharmProjects\PPT_Background_Generation/pic_temp/0_pic_quater_right_down.png" TargetMode="External"/><Relationship Id="rId20" Type="http://schemas.openxmlformats.org/officeDocument/2006/relationships/notesSlide" Target="../notesSlides/notesSlide8.xml"/><Relationship Id="rId2" Type="http://schemas.openxmlformats.org/officeDocument/2006/relationships/image" Target="../media/image3.png"/><Relationship Id="rId19" Type="http://schemas.openxmlformats.org/officeDocument/2006/relationships/slideLayout" Target="../slideLayouts/slideLayout9.xml"/><Relationship Id="rId18" Type="http://schemas.openxmlformats.org/officeDocument/2006/relationships/tags" Target="../tags/tag253.xml"/><Relationship Id="rId17" Type="http://schemas.openxmlformats.org/officeDocument/2006/relationships/tags" Target="../tags/tag252.xml"/><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40.xml"/></Relationships>
</file>

<file path=ppt/slides/_rels/slide11.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5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3.png"/><Relationship Id="rId14" Type="http://schemas.openxmlformats.org/officeDocument/2006/relationships/notesSlide" Target="../notesSlides/notesSlide9.xml"/><Relationship Id="rId13" Type="http://schemas.openxmlformats.org/officeDocument/2006/relationships/slideLayout" Target="../slideLayouts/slideLayout9.xml"/><Relationship Id="rId12" Type="http://schemas.openxmlformats.org/officeDocument/2006/relationships/tags" Target="../tags/tag259.xml"/><Relationship Id="rId11" Type="http://schemas.openxmlformats.org/officeDocument/2006/relationships/image" Target="../media/image1.svg"/><Relationship Id="rId10" Type="http://schemas.openxmlformats.org/officeDocument/2006/relationships/image" Target="../media/image15.png"/><Relationship Id="rId1" Type="http://schemas.openxmlformats.org/officeDocument/2006/relationships/tags" Target="../tags/tag254.xml"/></Relationships>
</file>

<file path=ppt/slides/_rels/slide12.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6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3.png"/><Relationship Id="rId14" Type="http://schemas.openxmlformats.org/officeDocument/2006/relationships/notesSlide" Target="../notesSlides/notesSlide10.xml"/><Relationship Id="rId13" Type="http://schemas.openxmlformats.org/officeDocument/2006/relationships/slideLayout" Target="../slideLayouts/slideLayout9.xml"/><Relationship Id="rId12" Type="http://schemas.openxmlformats.org/officeDocument/2006/relationships/tags" Target="../tags/tag265.xml"/><Relationship Id="rId11" Type="http://schemas.openxmlformats.org/officeDocument/2006/relationships/image" Target="../media/image1.svg"/><Relationship Id="rId10" Type="http://schemas.openxmlformats.org/officeDocument/2006/relationships/image" Target="../media/image15.png"/><Relationship Id="rId1" Type="http://schemas.openxmlformats.org/officeDocument/2006/relationships/tags" Target="../tags/tag260.xml"/></Relationships>
</file>

<file path=ppt/slides/_rels/slide13.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67.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3.png"/><Relationship Id="rId15" Type="http://schemas.openxmlformats.org/officeDocument/2006/relationships/notesSlide" Target="../notesSlides/notesSlide11.xml"/><Relationship Id="rId14" Type="http://schemas.openxmlformats.org/officeDocument/2006/relationships/slideLayout" Target="../slideLayouts/slideLayout9.xml"/><Relationship Id="rId13" Type="http://schemas.openxmlformats.org/officeDocument/2006/relationships/tags" Target="../tags/tag272.xml"/><Relationship Id="rId12" Type="http://schemas.openxmlformats.org/officeDocument/2006/relationships/image" Target="../media/image2.svg"/><Relationship Id="rId11" Type="http://schemas.openxmlformats.org/officeDocument/2006/relationships/image" Target="../media/image16.png"/><Relationship Id="rId10" Type="http://schemas.openxmlformats.org/officeDocument/2006/relationships/tags" Target="../tags/tag271.xml"/><Relationship Id="rId1" Type="http://schemas.openxmlformats.org/officeDocument/2006/relationships/tags" Target="../tags/tag266.xml"/></Relationships>
</file>

<file path=ppt/slides/_rels/slide14.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2" Type="http://schemas.openxmlformats.org/officeDocument/2006/relationships/slideLayout" Target="../slideLayouts/slideLayout9.xml"/><Relationship Id="rId21" Type="http://schemas.openxmlformats.org/officeDocument/2006/relationships/tags" Target="../tags/tag293.xml"/><Relationship Id="rId20" Type="http://schemas.openxmlformats.org/officeDocument/2006/relationships/tags" Target="../tags/tag292.xml"/><Relationship Id="rId2" Type="http://schemas.openxmlformats.org/officeDocument/2006/relationships/tags" Target="../tags/tag274.xml"/><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15.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95.xml"/><Relationship Id="rId3" Type="http://schemas.openxmlformats.org/officeDocument/2006/relationships/image" Target="file:///C:\Users\1V994W2\PycharmProjects\PPT_Background_Generation/pic_temp/0_pic_quater_right_down.png" TargetMode="External"/><Relationship Id="rId27" Type="http://schemas.openxmlformats.org/officeDocument/2006/relationships/notesSlide" Target="../notesSlides/notesSlide12.xml"/><Relationship Id="rId26" Type="http://schemas.openxmlformats.org/officeDocument/2006/relationships/slideLayout" Target="../slideLayouts/slideLayout9.xml"/><Relationship Id="rId25" Type="http://schemas.openxmlformats.org/officeDocument/2006/relationships/tags" Target="../tags/tag314.xml"/><Relationship Id="rId24" Type="http://schemas.openxmlformats.org/officeDocument/2006/relationships/tags" Target="../tags/tag313.xml"/><Relationship Id="rId23" Type="http://schemas.openxmlformats.org/officeDocument/2006/relationships/tags" Target="../tags/tag312.xml"/><Relationship Id="rId22" Type="http://schemas.openxmlformats.org/officeDocument/2006/relationships/tags" Target="../tags/tag311.xml"/><Relationship Id="rId21" Type="http://schemas.openxmlformats.org/officeDocument/2006/relationships/tags" Target="../tags/tag310.xml"/><Relationship Id="rId20" Type="http://schemas.openxmlformats.org/officeDocument/2006/relationships/tags" Target="../tags/tag309.xml"/><Relationship Id="rId2" Type="http://schemas.openxmlformats.org/officeDocument/2006/relationships/image" Target="../media/image3.png"/><Relationship Id="rId19" Type="http://schemas.openxmlformats.org/officeDocument/2006/relationships/tags" Target="../tags/tag308.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tags" Target="../tags/tag304.xml"/><Relationship Id="rId14" Type="http://schemas.openxmlformats.org/officeDocument/2006/relationships/tags" Target="../tags/tag303.xml"/><Relationship Id="rId13" Type="http://schemas.openxmlformats.org/officeDocument/2006/relationships/tags" Target="../tags/tag302.xml"/><Relationship Id="rId12" Type="http://schemas.openxmlformats.org/officeDocument/2006/relationships/tags" Target="../tags/tag301.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4.xml"/></Relationships>
</file>

<file path=ppt/slides/_rels/slide16.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316.xml"/><Relationship Id="rId3" Type="http://schemas.openxmlformats.org/officeDocument/2006/relationships/image" Target="file:///C:\Users\1V994W2\PycharmProjects\PPT_Background_Generation/pic_temp/0_pic_quater_right_down.png" TargetMode="External"/><Relationship Id="rId25" Type="http://schemas.openxmlformats.org/officeDocument/2006/relationships/notesSlide" Target="../notesSlides/notesSlide13.xml"/><Relationship Id="rId24" Type="http://schemas.openxmlformats.org/officeDocument/2006/relationships/slideLayout" Target="../slideLayouts/slideLayout9.xml"/><Relationship Id="rId23" Type="http://schemas.openxmlformats.org/officeDocument/2006/relationships/tags" Target="../tags/tag333.xml"/><Relationship Id="rId22" Type="http://schemas.openxmlformats.org/officeDocument/2006/relationships/tags" Target="../tags/tag332.xml"/><Relationship Id="rId21" Type="http://schemas.openxmlformats.org/officeDocument/2006/relationships/tags" Target="../tags/tag331.xml"/><Relationship Id="rId20" Type="http://schemas.openxmlformats.org/officeDocument/2006/relationships/tags" Target="../tags/tag330.xml"/><Relationship Id="rId2" Type="http://schemas.openxmlformats.org/officeDocument/2006/relationships/image" Target="../media/image3.png"/><Relationship Id="rId19" Type="http://schemas.openxmlformats.org/officeDocument/2006/relationships/tags" Target="../tags/tag329.xml"/><Relationship Id="rId18" Type="http://schemas.openxmlformats.org/officeDocument/2006/relationships/tags" Target="../tags/tag328.xml"/><Relationship Id="rId17" Type="http://schemas.openxmlformats.org/officeDocument/2006/relationships/tags" Target="../tags/tag327.xml"/><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tags" Target="../tags/tag31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19.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343.xml"/><Relationship Id="rId3" Type="http://schemas.openxmlformats.org/officeDocument/2006/relationships/image" Target="file:///C:\Users\1V994W2\PycharmProjects\PPT_Background_Generation/pic_temp/0_pic_quater_right_down.png" TargetMode="External"/><Relationship Id="rId20" Type="http://schemas.openxmlformats.org/officeDocument/2006/relationships/notesSlide" Target="../notesSlides/notesSlide15.xml"/><Relationship Id="rId2" Type="http://schemas.openxmlformats.org/officeDocument/2006/relationships/image" Target="../media/image3.png"/><Relationship Id="rId19" Type="http://schemas.openxmlformats.org/officeDocument/2006/relationships/slideLayout" Target="../slideLayouts/slideLayout9.xml"/><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image" Target="../media/image1.svg"/><Relationship Id="rId10" Type="http://schemas.openxmlformats.org/officeDocument/2006/relationships/image" Target="../media/image15.png"/><Relationship Id="rId1" Type="http://schemas.openxmlformats.org/officeDocument/2006/relationships/tags" Target="../tags/tag342.xml"/></Relationships>
</file>

<file path=ppt/slides/_rels/slide2.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4" Type="http://schemas.openxmlformats.org/officeDocument/2006/relationships/notesSlide" Target="../notesSlides/notesSlide2.xml"/><Relationship Id="rId13" Type="http://schemas.openxmlformats.org/officeDocument/2006/relationships/slideLayout" Target="../slideLayouts/slideLayout8.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21.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7" Type="http://schemas.openxmlformats.org/officeDocument/2006/relationships/slideLayout" Target="../slideLayouts/slideLayout10.xml"/><Relationship Id="rId16" Type="http://schemas.openxmlformats.org/officeDocument/2006/relationships/tags" Target="../tags/tag366.xml"/><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357.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tags" Target="../tags/tag36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8" Type="http://schemas.openxmlformats.org/officeDocument/2006/relationships/slideLayout" Target="../slideLayouts/slideLayout9.xml"/><Relationship Id="rId17" Type="http://schemas.openxmlformats.org/officeDocument/2006/relationships/tags" Target="../tags/tag384.xml"/><Relationship Id="rId16" Type="http://schemas.openxmlformats.org/officeDocument/2006/relationships/tags" Target="../tags/tag383.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24.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4" Type="http://schemas.openxmlformats.org/officeDocument/2006/relationships/slideLayout" Target="../slideLayouts/slideLayout9.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tags" Target="../tags/tag385.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tags" Target="../tags/tag406.xml"/><Relationship Id="rId1" Type="http://schemas.openxmlformats.org/officeDocument/2006/relationships/tags" Target="../tags/tag405.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4.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image" Target="../media/image9.png"/><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5" Type="http://schemas.openxmlformats.org/officeDocument/2006/relationships/slideLayout" Target="../slideLayouts/slideLayout9.xml"/><Relationship Id="rId14" Type="http://schemas.openxmlformats.org/officeDocument/2006/relationships/tags" Target="../tags/tag166.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tags" Target="../tags/tag165.xml"/><Relationship Id="rId10" Type="http://schemas.openxmlformats.org/officeDocument/2006/relationships/image" Target="../media/image10.png"/><Relationship Id="rId1" Type="http://schemas.openxmlformats.org/officeDocument/2006/relationships/tags" Target="../tags/tag157.xml"/></Relationships>
</file>

<file path=ppt/slides/_rels/slide5.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7" Type="http://schemas.openxmlformats.org/officeDocument/2006/relationships/notesSlide" Target="../notesSlides/notesSlide4.xml"/><Relationship Id="rId46" Type="http://schemas.openxmlformats.org/officeDocument/2006/relationships/slideLayout" Target="../slideLayouts/slideLayout9.xml"/><Relationship Id="rId45" Type="http://schemas.openxmlformats.org/officeDocument/2006/relationships/tags" Target="../tags/tag207.xml"/><Relationship Id="rId44" Type="http://schemas.openxmlformats.org/officeDocument/2006/relationships/tags" Target="../tags/tag206.xml"/><Relationship Id="rId43" Type="http://schemas.openxmlformats.org/officeDocument/2006/relationships/tags" Target="../tags/tag205.xml"/><Relationship Id="rId42" Type="http://schemas.openxmlformats.org/officeDocument/2006/relationships/tags" Target="../tags/tag204.xml"/><Relationship Id="rId41" Type="http://schemas.openxmlformats.org/officeDocument/2006/relationships/tags" Target="../tags/tag203.xml"/><Relationship Id="rId40" Type="http://schemas.openxmlformats.org/officeDocument/2006/relationships/tags" Target="../tags/tag202.xml"/><Relationship Id="rId4" Type="http://schemas.openxmlformats.org/officeDocument/2006/relationships/tags" Target="../tags/tag168.xml"/><Relationship Id="rId39" Type="http://schemas.openxmlformats.org/officeDocument/2006/relationships/tags" Target="../tags/tag201.xml"/><Relationship Id="rId38" Type="http://schemas.openxmlformats.org/officeDocument/2006/relationships/tags" Target="../tags/tag200.xml"/><Relationship Id="rId37" Type="http://schemas.openxmlformats.org/officeDocument/2006/relationships/tags" Target="../tags/tag199.xml"/><Relationship Id="rId36" Type="http://schemas.openxmlformats.org/officeDocument/2006/relationships/tags" Target="../tags/tag198.xml"/><Relationship Id="rId35" Type="http://schemas.openxmlformats.org/officeDocument/2006/relationships/tags" Target="../tags/tag197.xml"/><Relationship Id="rId34" Type="http://schemas.openxmlformats.org/officeDocument/2006/relationships/tags" Target="../tags/tag196.xml"/><Relationship Id="rId33" Type="http://schemas.openxmlformats.org/officeDocument/2006/relationships/tags" Target="../tags/tag195.xml"/><Relationship Id="rId32" Type="http://schemas.openxmlformats.org/officeDocument/2006/relationships/tags" Target="../tags/tag194.xml"/><Relationship Id="rId31" Type="http://schemas.openxmlformats.org/officeDocument/2006/relationships/tags" Target="../tags/tag193.xml"/><Relationship Id="rId30" Type="http://schemas.openxmlformats.org/officeDocument/2006/relationships/tags" Target="../tags/tag192.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191.xml"/><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image" Target="../media/image3.png"/><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7.xml"/></Relationships>
</file>

<file path=ppt/slides/_rels/slide6.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0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3.png"/><Relationship Id="rId19" Type="http://schemas.openxmlformats.org/officeDocument/2006/relationships/notesSlide" Target="../notesSlides/notesSlide5.xml"/><Relationship Id="rId18" Type="http://schemas.openxmlformats.org/officeDocument/2006/relationships/slideLayout" Target="../slideLayouts/slideLayout9.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8.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223.xml"/><Relationship Id="rId4" Type="http://schemas.openxmlformats.org/officeDocument/2006/relationships/image" Target="../media/image14.png"/><Relationship Id="rId3" Type="http://schemas.openxmlformats.org/officeDocument/2006/relationships/tags" Target="../tags/tag222.xml"/><Relationship Id="rId2" Type="http://schemas.openxmlformats.org/officeDocument/2006/relationships/image" Target="../media/image13.png"/><Relationship Id="rId1" Type="http://schemas.openxmlformats.org/officeDocument/2006/relationships/tags" Target="../tags/tag221.xml"/></Relationships>
</file>

<file path=ppt/slides/_rels/slide8.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4.png"/><Relationship Id="rId4" Type="http://schemas.openxmlformats.org/officeDocument/2006/relationships/tags" Target="../tags/tag22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3.png"/><Relationship Id="rId19" Type="http://schemas.openxmlformats.org/officeDocument/2006/relationships/notesSlide" Target="../notesSlides/notesSlide6.xml"/><Relationship Id="rId18" Type="http://schemas.openxmlformats.org/officeDocument/2006/relationships/slideLayout" Target="../slideLayouts/slideLayout9.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2185376" y="2301358"/>
            <a:ext cx="7821248" cy="26059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矩形 5"/>
          <p:cNvSpPr/>
          <p:nvPr/>
        </p:nvSpPr>
        <p:spPr>
          <a:xfrm>
            <a:off x="4705692" y="1722078"/>
            <a:ext cx="2780616" cy="11889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58751" y="4015943"/>
            <a:ext cx="4086225" cy="891540"/>
          </a:xfrm>
          <a:prstGeom prst="rect">
            <a:avLst/>
          </a:prstGeom>
        </p:spPr>
        <p:txBody>
          <a:bodyPr wrap="none">
            <a:spAutoFit/>
          </a:bodyPr>
          <a:lstStyle/>
          <a:p>
            <a:pPr algn="r"/>
            <a:r>
              <a:rPr lang="zh-CN" altLang="en-US" sz="2800" b="1" kern="800" spc="600" dirty="0">
                <a:solidFill>
                  <a:schemeClr val="tx1"/>
                </a:solidFill>
                <a:effectLst/>
                <a:uFillTx/>
                <a:latin typeface="黑体" panose="02010609060101010101" charset="-122"/>
                <a:ea typeface="黑体" panose="02010609060101010101" charset="-122"/>
              </a:rPr>
              <a:t>研究性学习成果展示</a:t>
            </a:r>
            <a:endParaRPr lang="zh-CN" altLang="en-US" sz="2800" b="1" kern="800" spc="600" dirty="0">
              <a:solidFill>
                <a:schemeClr val="tx1"/>
              </a:solidFill>
              <a:effectLst/>
              <a:uFillTx/>
              <a:latin typeface="黑体" panose="02010609060101010101" charset="-122"/>
              <a:ea typeface="黑体" panose="02010609060101010101" charset="-122"/>
            </a:endParaRPr>
          </a:p>
          <a:p>
            <a:pPr algn="r"/>
            <a:r>
              <a:rPr lang="zh-CN" altLang="en-US" sz="2400" b="1" kern="800" spc="600" dirty="0">
                <a:effectLst/>
                <a:uFillTx/>
                <a:latin typeface="黑体" panose="02010609060101010101" charset="-122"/>
                <a:ea typeface="黑体" panose="02010609060101010101" charset="-122"/>
                <a:sym typeface="+mn-ea"/>
              </a:rPr>
              <a:t>汇报人：吴梓聪</a:t>
            </a:r>
            <a:endParaRPr lang="zh-CN" altLang="en-US" sz="2400" b="1" kern="800" spc="600" dirty="0">
              <a:solidFill>
                <a:schemeClr val="tx1"/>
              </a:solidFill>
              <a:effectLst/>
              <a:uFillTx/>
              <a:latin typeface="黑体" panose="02010609060101010101" charset="-122"/>
              <a:ea typeface="黑体" panose="02010609060101010101" charset="-122"/>
              <a:sym typeface="+mn-ea"/>
            </a:endParaRPr>
          </a:p>
        </p:txBody>
      </p:sp>
      <p:sp>
        <p:nvSpPr>
          <p:cNvPr id="15" name="矩形 14"/>
          <p:cNvSpPr/>
          <p:nvPr/>
        </p:nvSpPr>
        <p:spPr>
          <a:xfrm>
            <a:off x="4934464" y="1857058"/>
            <a:ext cx="2630805" cy="983615"/>
          </a:xfrm>
          <a:prstGeom prst="rect">
            <a:avLst/>
          </a:prstGeom>
        </p:spPr>
        <p:txBody>
          <a:bodyPr wrap="none">
            <a:spAutoFit/>
          </a:bodyPr>
          <a:lstStyle/>
          <a:p>
            <a:r>
              <a:rPr lang="zh-CN" altLang="en-US" sz="5800" b="1" spc="600" dirty="0">
                <a:latin typeface="黑体" panose="02010609060101010101" charset="-122"/>
                <a:ea typeface="黑体" panose="02010609060101010101" charset="-122"/>
              </a:rPr>
              <a:t>第三组</a:t>
            </a:r>
            <a:endParaRPr lang="zh-CN" altLang="en-US" sz="5800" b="1" spc="600" dirty="0">
              <a:latin typeface="黑体" panose="02010609060101010101" charset="-122"/>
              <a:ea typeface="黑体" panose="02010609060101010101" charset="-122"/>
            </a:endParaRPr>
          </a:p>
        </p:txBody>
      </p:sp>
      <p:sp>
        <p:nvSpPr>
          <p:cNvPr id="2" name="矩形 1"/>
          <p:cNvSpPr/>
          <p:nvPr/>
        </p:nvSpPr>
        <p:spPr>
          <a:xfrm>
            <a:off x="1406525" y="2825115"/>
            <a:ext cx="10415270" cy="1014730"/>
          </a:xfrm>
          <a:prstGeom prst="rect">
            <a:avLst/>
          </a:prstGeom>
        </p:spPr>
        <p:txBody>
          <a:bodyPr wrap="square">
            <a:spAutoFit/>
          </a:bodyPr>
          <a:p>
            <a:r>
              <a:rPr lang="en-US" altLang="zh-CN" sz="6000" b="1" kern="800" spc="600" dirty="0">
                <a:solidFill>
                  <a:schemeClr val="tx1"/>
                </a:solidFill>
                <a:effectLst>
                  <a:outerShdw blurRad="38100" dist="38100" dir="2700000" algn="tl">
                    <a:srgbClr val="000000">
                      <a:alpha val="43137"/>
                    </a:srgbClr>
                  </a:outerShdw>
                </a:effectLst>
                <a:uFillTx/>
                <a:latin typeface="黑体" panose="02010609060101010101" charset="-122"/>
                <a:ea typeface="黑体" panose="02010609060101010101" charset="-122"/>
              </a:rPr>
              <a:t>“</a:t>
            </a:r>
            <a:r>
              <a:rPr lang="zh-CN" altLang="en-US" sz="6000" b="1" kern="800" spc="600" dirty="0">
                <a:solidFill>
                  <a:schemeClr val="tx1"/>
                </a:solidFill>
                <a:effectLst>
                  <a:outerShdw blurRad="38100" dist="38100" dir="2700000" algn="tl">
                    <a:srgbClr val="000000">
                      <a:alpha val="43137"/>
                    </a:srgbClr>
                  </a:outerShdw>
                </a:effectLst>
                <a:uFillTx/>
                <a:latin typeface="黑体" panose="02010609060101010101" charset="-122"/>
                <a:ea typeface="黑体" panose="02010609060101010101" charset="-122"/>
              </a:rPr>
              <a:t>旁听</a:t>
            </a:r>
            <a:r>
              <a:rPr lang="zh-CN" altLang="en-US" sz="6000" b="1" kern="800" spc="600" dirty="0">
                <a:solidFill>
                  <a:schemeClr val="tx1"/>
                </a:solidFill>
                <a:effectLst>
                  <a:outerShdw blurRad="38100" dist="38100" dir="2700000" algn="tl">
                    <a:srgbClr val="000000">
                      <a:alpha val="43137"/>
                    </a:srgbClr>
                  </a:outerShdw>
                </a:effectLst>
                <a:uFillTx/>
                <a:latin typeface="黑体" panose="02010609060101010101" charset="-122"/>
                <a:ea typeface="黑体" panose="02010609060101010101" charset="-122"/>
              </a:rPr>
              <a:t>知法，学习养德</a:t>
            </a:r>
            <a:r>
              <a:rPr lang="en-US" altLang="zh-CN" sz="6000" b="1" kern="800" spc="600" dirty="0">
                <a:solidFill>
                  <a:schemeClr val="tx1"/>
                </a:solidFill>
                <a:effectLst>
                  <a:outerShdw blurRad="38100" dist="38100" dir="2700000" algn="tl">
                    <a:srgbClr val="000000">
                      <a:alpha val="43137"/>
                    </a:srgbClr>
                  </a:outerShdw>
                </a:effectLst>
                <a:uFillTx/>
                <a:latin typeface="黑体" panose="02010609060101010101" charset="-122"/>
                <a:ea typeface="黑体" panose="02010609060101010101" charset="-122"/>
              </a:rPr>
              <a:t>”</a:t>
            </a:r>
            <a:endParaRPr lang="en-US" altLang="zh-CN" sz="6000" b="1" kern="800" spc="600" dirty="0">
              <a:solidFill>
                <a:schemeClr val="tx1"/>
              </a:solidFill>
              <a:effectLst>
                <a:outerShdw blurRad="38100" dist="38100" dir="2700000" algn="tl">
                  <a:srgbClr val="000000">
                    <a:alpha val="43137"/>
                  </a:srgbClr>
                </a:outerShdw>
              </a:effectLst>
              <a:uFillTx/>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9" name="矩形 8"/>
          <p:cNvSpPr/>
          <p:nvPr>
            <p:custDataLst>
              <p:tags r:id="rId7"/>
            </p:custDataLst>
          </p:nvPr>
        </p:nvSpPr>
        <p:spPr>
          <a:xfrm flipV="1">
            <a:off x="89400" y="179535"/>
            <a:ext cx="12013200" cy="6678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5592A"/>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8"/>
            </p:custDataLst>
          </p:nvPr>
        </p:nvSpPr>
        <p:spPr>
          <a:xfrm flipH="1">
            <a:off x="4303395" y="1156018"/>
            <a:ext cx="5855335" cy="5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rPr>
              <a:t>《中华人民共和国劳动合同法》</a:t>
            </a:r>
            <a:endPar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custDataLst>
              <p:tags r:id="rId9"/>
            </p:custDataLst>
          </p:nvPr>
        </p:nvSpPr>
        <p:spPr>
          <a:xfrm flipH="1">
            <a:off x="4147185" y="3309620"/>
            <a:ext cx="6168390" cy="5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rPr>
              <a:t>《中华人民共和国劳动法》</a:t>
            </a:r>
            <a:endPar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custDataLst>
              <p:tags r:id="rId10"/>
            </p:custDataLst>
          </p:nvPr>
        </p:nvSpPr>
        <p:spPr>
          <a:xfrm flipH="1">
            <a:off x="3853180" y="5467350"/>
            <a:ext cx="6755130" cy="5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rPr>
              <a:t>《中华人民共和国民事诉讼法》</a:t>
            </a:r>
            <a:endParaRPr lang="zh-CN" altLang="en-US" sz="2800"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260475" y="4857115"/>
            <a:ext cx="1742440" cy="1742440"/>
            <a:chOff x="13414" y="1919"/>
            <a:chExt cx="2744" cy="2744"/>
          </a:xfrm>
        </p:grpSpPr>
        <p:sp>
          <p:nvSpPr>
            <p:cNvPr id="38" name="椭圆 37"/>
            <p:cNvSpPr/>
            <p:nvPr>
              <p:custDataLst>
                <p:tags r:id="rId11"/>
              </p:custDataLst>
            </p:nvPr>
          </p:nvSpPr>
          <p:spPr>
            <a:xfrm flipV="1">
              <a:off x="13414" y="1919"/>
              <a:ext cx="2744" cy="27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5" name="任意多边形 24"/>
            <p:cNvSpPr>
              <a:spLocks noEditPoints="1"/>
            </p:cNvSpPr>
            <p:nvPr>
              <p:custDataLst>
                <p:tags r:id="rId12"/>
              </p:custDataLst>
            </p:nvPr>
          </p:nvSpPr>
          <p:spPr>
            <a:xfrm>
              <a:off x="14118" y="2603"/>
              <a:ext cx="1336" cy="1377"/>
            </a:xfrm>
            <a:custGeom>
              <a:avLst/>
              <a:gdLst/>
              <a:ahLst/>
              <a:cxnLst/>
              <a:rect l="0" t="0" r="0" b="0"/>
              <a:pathLst>
                <a:path w="120" h="124">
                  <a:moveTo>
                    <a:pt x="14" y="58"/>
                  </a:moveTo>
                  <a:cubicBezTo>
                    <a:pt x="15" y="58"/>
                    <a:pt x="16" y="59"/>
                    <a:pt x="16" y="60"/>
                  </a:cubicBezTo>
                  <a:cubicBezTo>
                    <a:pt x="16" y="62"/>
                    <a:pt x="15" y="63"/>
                    <a:pt x="14" y="63"/>
                  </a:cubicBezTo>
                  <a:cubicBezTo>
                    <a:pt x="3" y="63"/>
                    <a:pt x="3" y="63"/>
                    <a:pt x="3" y="63"/>
                  </a:cubicBezTo>
                  <a:cubicBezTo>
                    <a:pt x="1" y="63"/>
                    <a:pt x="0" y="62"/>
                    <a:pt x="0" y="60"/>
                  </a:cubicBezTo>
                  <a:cubicBezTo>
                    <a:pt x="0" y="59"/>
                    <a:pt x="1" y="58"/>
                    <a:pt x="3" y="58"/>
                  </a:cubicBezTo>
                  <a:cubicBezTo>
                    <a:pt x="14" y="58"/>
                    <a:pt x="14" y="58"/>
                    <a:pt x="14" y="58"/>
                  </a:cubicBezTo>
                  <a:close/>
                  <a:moveTo>
                    <a:pt x="60" y="20"/>
                  </a:moveTo>
                  <a:cubicBezTo>
                    <a:pt x="60" y="20"/>
                    <a:pt x="60" y="20"/>
                    <a:pt x="60" y="20"/>
                  </a:cubicBezTo>
                  <a:cubicBezTo>
                    <a:pt x="82" y="20"/>
                    <a:pt x="100" y="38"/>
                    <a:pt x="100" y="60"/>
                  </a:cubicBezTo>
                  <a:cubicBezTo>
                    <a:pt x="100" y="83"/>
                    <a:pt x="82" y="101"/>
                    <a:pt x="60" y="101"/>
                  </a:cubicBezTo>
                  <a:cubicBezTo>
                    <a:pt x="38" y="101"/>
                    <a:pt x="20" y="83"/>
                    <a:pt x="20" y="60"/>
                  </a:cubicBezTo>
                  <a:cubicBezTo>
                    <a:pt x="20" y="38"/>
                    <a:pt x="38" y="20"/>
                    <a:pt x="60" y="20"/>
                  </a:cubicBezTo>
                  <a:close/>
                  <a:moveTo>
                    <a:pt x="60" y="30"/>
                  </a:moveTo>
                  <a:cubicBezTo>
                    <a:pt x="60" y="30"/>
                    <a:pt x="60" y="30"/>
                    <a:pt x="60" y="30"/>
                  </a:cubicBezTo>
                  <a:cubicBezTo>
                    <a:pt x="43" y="30"/>
                    <a:pt x="30" y="44"/>
                    <a:pt x="30" y="60"/>
                  </a:cubicBezTo>
                  <a:cubicBezTo>
                    <a:pt x="30" y="77"/>
                    <a:pt x="43" y="91"/>
                    <a:pt x="60" y="91"/>
                  </a:cubicBezTo>
                  <a:cubicBezTo>
                    <a:pt x="77" y="91"/>
                    <a:pt x="90" y="77"/>
                    <a:pt x="90" y="60"/>
                  </a:cubicBezTo>
                  <a:cubicBezTo>
                    <a:pt x="90" y="44"/>
                    <a:pt x="77" y="30"/>
                    <a:pt x="60" y="30"/>
                  </a:cubicBezTo>
                  <a:close/>
                  <a:moveTo>
                    <a:pt x="44" y="108"/>
                  </a:moveTo>
                  <a:cubicBezTo>
                    <a:pt x="44" y="108"/>
                    <a:pt x="44" y="108"/>
                    <a:pt x="44" y="108"/>
                  </a:cubicBezTo>
                  <a:cubicBezTo>
                    <a:pt x="42" y="108"/>
                    <a:pt x="41" y="107"/>
                    <a:pt x="41" y="105"/>
                  </a:cubicBezTo>
                  <a:cubicBezTo>
                    <a:pt x="41" y="104"/>
                    <a:pt x="42" y="102"/>
                    <a:pt x="44" y="102"/>
                  </a:cubicBezTo>
                  <a:cubicBezTo>
                    <a:pt x="76" y="102"/>
                    <a:pt x="76" y="102"/>
                    <a:pt x="76" y="102"/>
                  </a:cubicBezTo>
                  <a:cubicBezTo>
                    <a:pt x="78" y="102"/>
                    <a:pt x="79" y="104"/>
                    <a:pt x="79" y="105"/>
                  </a:cubicBezTo>
                  <a:cubicBezTo>
                    <a:pt x="79" y="107"/>
                    <a:pt x="78" y="108"/>
                    <a:pt x="76" y="108"/>
                  </a:cubicBezTo>
                  <a:cubicBezTo>
                    <a:pt x="44" y="108"/>
                    <a:pt x="44" y="108"/>
                    <a:pt x="44" y="108"/>
                  </a:cubicBezTo>
                  <a:close/>
                  <a:moveTo>
                    <a:pt x="53" y="124"/>
                  </a:moveTo>
                  <a:cubicBezTo>
                    <a:pt x="53" y="124"/>
                    <a:pt x="53" y="124"/>
                    <a:pt x="53" y="124"/>
                  </a:cubicBezTo>
                  <a:cubicBezTo>
                    <a:pt x="51" y="124"/>
                    <a:pt x="50" y="123"/>
                    <a:pt x="50" y="121"/>
                  </a:cubicBezTo>
                  <a:cubicBezTo>
                    <a:pt x="50" y="119"/>
                    <a:pt x="51" y="118"/>
                    <a:pt x="53" y="118"/>
                  </a:cubicBezTo>
                  <a:cubicBezTo>
                    <a:pt x="67" y="118"/>
                    <a:pt x="67" y="118"/>
                    <a:pt x="67" y="118"/>
                  </a:cubicBezTo>
                  <a:cubicBezTo>
                    <a:pt x="69" y="118"/>
                    <a:pt x="70" y="119"/>
                    <a:pt x="70" y="121"/>
                  </a:cubicBezTo>
                  <a:cubicBezTo>
                    <a:pt x="70" y="123"/>
                    <a:pt x="69" y="124"/>
                    <a:pt x="67" y="124"/>
                  </a:cubicBezTo>
                  <a:cubicBezTo>
                    <a:pt x="53" y="124"/>
                    <a:pt x="53" y="124"/>
                    <a:pt x="53" y="124"/>
                  </a:cubicBezTo>
                  <a:close/>
                  <a:moveTo>
                    <a:pt x="44" y="116"/>
                  </a:moveTo>
                  <a:cubicBezTo>
                    <a:pt x="44" y="116"/>
                    <a:pt x="44" y="116"/>
                    <a:pt x="44" y="116"/>
                  </a:cubicBezTo>
                  <a:cubicBezTo>
                    <a:pt x="42" y="116"/>
                    <a:pt x="41" y="115"/>
                    <a:pt x="41" y="113"/>
                  </a:cubicBezTo>
                  <a:cubicBezTo>
                    <a:pt x="41" y="112"/>
                    <a:pt x="42" y="110"/>
                    <a:pt x="44" y="110"/>
                  </a:cubicBezTo>
                  <a:cubicBezTo>
                    <a:pt x="76" y="110"/>
                    <a:pt x="76" y="110"/>
                    <a:pt x="76" y="110"/>
                  </a:cubicBezTo>
                  <a:cubicBezTo>
                    <a:pt x="78" y="110"/>
                    <a:pt x="79" y="112"/>
                    <a:pt x="79" y="113"/>
                  </a:cubicBezTo>
                  <a:cubicBezTo>
                    <a:pt x="79" y="115"/>
                    <a:pt x="78" y="116"/>
                    <a:pt x="76" y="116"/>
                  </a:cubicBezTo>
                  <a:cubicBezTo>
                    <a:pt x="44" y="116"/>
                    <a:pt x="44" y="116"/>
                    <a:pt x="44" y="116"/>
                  </a:cubicBezTo>
                  <a:close/>
                  <a:moveTo>
                    <a:pt x="84" y="60"/>
                  </a:moveTo>
                  <a:cubicBezTo>
                    <a:pt x="84" y="60"/>
                    <a:pt x="84" y="60"/>
                    <a:pt x="84" y="60"/>
                  </a:cubicBezTo>
                  <a:cubicBezTo>
                    <a:pt x="83" y="59"/>
                    <a:pt x="82" y="58"/>
                    <a:pt x="80" y="57"/>
                  </a:cubicBezTo>
                  <a:cubicBezTo>
                    <a:pt x="79" y="57"/>
                    <a:pt x="78" y="56"/>
                    <a:pt x="78" y="56"/>
                  </a:cubicBezTo>
                  <a:cubicBezTo>
                    <a:pt x="77" y="56"/>
                    <a:pt x="76" y="56"/>
                    <a:pt x="75" y="56"/>
                  </a:cubicBezTo>
                  <a:cubicBezTo>
                    <a:pt x="72" y="56"/>
                    <a:pt x="70" y="57"/>
                    <a:pt x="67" y="58"/>
                  </a:cubicBezTo>
                  <a:cubicBezTo>
                    <a:pt x="67" y="58"/>
                    <a:pt x="66" y="57"/>
                    <a:pt x="65" y="57"/>
                  </a:cubicBezTo>
                  <a:cubicBezTo>
                    <a:pt x="64" y="57"/>
                    <a:pt x="64" y="56"/>
                    <a:pt x="63" y="56"/>
                  </a:cubicBezTo>
                  <a:cubicBezTo>
                    <a:pt x="62" y="56"/>
                    <a:pt x="61" y="56"/>
                    <a:pt x="60" y="56"/>
                  </a:cubicBezTo>
                  <a:cubicBezTo>
                    <a:pt x="59" y="56"/>
                    <a:pt x="58" y="56"/>
                    <a:pt x="57" y="56"/>
                  </a:cubicBezTo>
                  <a:cubicBezTo>
                    <a:pt x="56" y="56"/>
                    <a:pt x="56" y="57"/>
                    <a:pt x="55" y="57"/>
                  </a:cubicBezTo>
                  <a:cubicBezTo>
                    <a:pt x="54" y="57"/>
                    <a:pt x="53" y="58"/>
                    <a:pt x="52" y="58"/>
                  </a:cubicBezTo>
                  <a:cubicBezTo>
                    <a:pt x="52" y="58"/>
                    <a:pt x="51" y="57"/>
                    <a:pt x="50" y="57"/>
                  </a:cubicBezTo>
                  <a:cubicBezTo>
                    <a:pt x="49" y="57"/>
                    <a:pt x="49" y="56"/>
                    <a:pt x="48" y="56"/>
                  </a:cubicBezTo>
                  <a:cubicBezTo>
                    <a:pt x="47" y="56"/>
                    <a:pt x="46" y="56"/>
                    <a:pt x="45" y="56"/>
                  </a:cubicBezTo>
                  <a:cubicBezTo>
                    <a:pt x="42" y="56"/>
                    <a:pt x="40" y="57"/>
                    <a:pt x="37" y="58"/>
                  </a:cubicBezTo>
                  <a:cubicBezTo>
                    <a:pt x="37" y="59"/>
                    <a:pt x="36" y="59"/>
                    <a:pt x="35" y="60"/>
                  </a:cubicBezTo>
                  <a:cubicBezTo>
                    <a:pt x="34" y="61"/>
                    <a:pt x="34" y="63"/>
                    <a:pt x="35" y="64"/>
                  </a:cubicBezTo>
                  <a:cubicBezTo>
                    <a:pt x="37" y="65"/>
                    <a:pt x="38" y="65"/>
                    <a:pt x="40" y="64"/>
                  </a:cubicBezTo>
                  <a:cubicBezTo>
                    <a:pt x="41" y="63"/>
                    <a:pt x="43" y="62"/>
                    <a:pt x="45" y="62"/>
                  </a:cubicBezTo>
                  <a:cubicBezTo>
                    <a:pt x="46" y="62"/>
                    <a:pt x="46" y="62"/>
                    <a:pt x="47" y="62"/>
                  </a:cubicBezTo>
                  <a:cubicBezTo>
                    <a:pt x="47" y="62"/>
                    <a:pt x="47" y="62"/>
                    <a:pt x="48" y="62"/>
                  </a:cubicBezTo>
                  <a:cubicBezTo>
                    <a:pt x="49" y="63"/>
                    <a:pt x="50" y="63"/>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5" y="64"/>
                    <a:pt x="55" y="64"/>
                    <a:pt x="55" y="64"/>
                  </a:cubicBezTo>
                  <a:cubicBezTo>
                    <a:pt x="55" y="64"/>
                    <a:pt x="55" y="64"/>
                    <a:pt x="55" y="64"/>
                  </a:cubicBezTo>
                  <a:cubicBezTo>
                    <a:pt x="55" y="64"/>
                    <a:pt x="55" y="64"/>
                    <a:pt x="55" y="64"/>
                  </a:cubicBezTo>
                  <a:cubicBezTo>
                    <a:pt x="55" y="64"/>
                    <a:pt x="55" y="64"/>
                    <a:pt x="55" y="64"/>
                  </a:cubicBezTo>
                  <a:cubicBezTo>
                    <a:pt x="55" y="64"/>
                    <a:pt x="55" y="64"/>
                    <a:pt x="55" y="64"/>
                  </a:cubicBezTo>
                  <a:cubicBezTo>
                    <a:pt x="55" y="63"/>
                    <a:pt x="56" y="63"/>
                    <a:pt x="57" y="62"/>
                  </a:cubicBezTo>
                  <a:cubicBezTo>
                    <a:pt x="57" y="62"/>
                    <a:pt x="58" y="62"/>
                    <a:pt x="58" y="62"/>
                  </a:cubicBezTo>
                  <a:cubicBezTo>
                    <a:pt x="59" y="62"/>
                    <a:pt x="59" y="62"/>
                    <a:pt x="60" y="62"/>
                  </a:cubicBezTo>
                  <a:cubicBezTo>
                    <a:pt x="61" y="62"/>
                    <a:pt x="61" y="62"/>
                    <a:pt x="61" y="62"/>
                  </a:cubicBezTo>
                  <a:cubicBezTo>
                    <a:pt x="62" y="62"/>
                    <a:pt x="62" y="62"/>
                    <a:pt x="63" y="62"/>
                  </a:cubicBezTo>
                  <a:cubicBezTo>
                    <a:pt x="63" y="63"/>
                    <a:pt x="64" y="63"/>
                    <a:pt x="64" y="63"/>
                  </a:cubicBezTo>
                  <a:cubicBezTo>
                    <a:pt x="65" y="63"/>
                    <a:pt x="65" y="64"/>
                    <a:pt x="65" y="64"/>
                  </a:cubicBezTo>
                  <a:cubicBezTo>
                    <a:pt x="65" y="64"/>
                    <a:pt x="65" y="64"/>
                    <a:pt x="65" y="64"/>
                  </a:cubicBezTo>
                  <a:cubicBezTo>
                    <a:pt x="65" y="64"/>
                    <a:pt x="65" y="64"/>
                    <a:pt x="65" y="64"/>
                  </a:cubicBezTo>
                  <a:cubicBezTo>
                    <a:pt x="66" y="65"/>
                    <a:pt x="68" y="65"/>
                    <a:pt x="69" y="64"/>
                  </a:cubicBezTo>
                  <a:cubicBezTo>
                    <a:pt x="71" y="63"/>
                    <a:pt x="73" y="62"/>
                    <a:pt x="75" y="62"/>
                  </a:cubicBezTo>
                  <a:cubicBezTo>
                    <a:pt x="76" y="62"/>
                    <a:pt x="76" y="62"/>
                    <a:pt x="76" y="62"/>
                  </a:cubicBezTo>
                  <a:cubicBezTo>
                    <a:pt x="77" y="62"/>
                    <a:pt x="77" y="62"/>
                    <a:pt x="78" y="62"/>
                  </a:cubicBezTo>
                  <a:cubicBezTo>
                    <a:pt x="79" y="63"/>
                    <a:pt x="80" y="63"/>
                    <a:pt x="80" y="64"/>
                  </a:cubicBezTo>
                  <a:cubicBezTo>
                    <a:pt x="82" y="65"/>
                    <a:pt x="83" y="65"/>
                    <a:pt x="84" y="64"/>
                  </a:cubicBezTo>
                  <a:cubicBezTo>
                    <a:pt x="86" y="63"/>
                    <a:pt x="86" y="61"/>
                    <a:pt x="84" y="60"/>
                  </a:cubicBezTo>
                  <a:close/>
                  <a:moveTo>
                    <a:pt x="29" y="26"/>
                  </a:moveTo>
                  <a:cubicBezTo>
                    <a:pt x="29" y="26"/>
                    <a:pt x="29" y="26"/>
                    <a:pt x="29" y="26"/>
                  </a:cubicBezTo>
                  <a:cubicBezTo>
                    <a:pt x="22" y="18"/>
                    <a:pt x="22" y="18"/>
                    <a:pt x="22" y="18"/>
                  </a:cubicBezTo>
                  <a:cubicBezTo>
                    <a:pt x="21" y="17"/>
                    <a:pt x="19" y="17"/>
                    <a:pt x="17" y="18"/>
                  </a:cubicBezTo>
                  <a:cubicBezTo>
                    <a:pt x="16" y="19"/>
                    <a:pt x="16" y="21"/>
                    <a:pt x="17" y="22"/>
                  </a:cubicBezTo>
                  <a:cubicBezTo>
                    <a:pt x="25" y="30"/>
                    <a:pt x="25" y="30"/>
                    <a:pt x="25" y="30"/>
                  </a:cubicBezTo>
                  <a:cubicBezTo>
                    <a:pt x="26" y="31"/>
                    <a:pt x="28" y="31"/>
                    <a:pt x="29" y="30"/>
                  </a:cubicBezTo>
                  <a:cubicBezTo>
                    <a:pt x="30" y="29"/>
                    <a:pt x="30" y="27"/>
                    <a:pt x="29" y="26"/>
                  </a:cubicBezTo>
                  <a:close/>
                  <a:moveTo>
                    <a:pt x="106" y="63"/>
                  </a:moveTo>
                  <a:cubicBezTo>
                    <a:pt x="106" y="63"/>
                    <a:pt x="106" y="63"/>
                    <a:pt x="106" y="63"/>
                  </a:cubicBezTo>
                  <a:cubicBezTo>
                    <a:pt x="105" y="63"/>
                    <a:pt x="103" y="62"/>
                    <a:pt x="103" y="60"/>
                  </a:cubicBezTo>
                  <a:cubicBezTo>
                    <a:pt x="103" y="59"/>
                    <a:pt x="105" y="58"/>
                    <a:pt x="106" y="58"/>
                  </a:cubicBezTo>
                  <a:cubicBezTo>
                    <a:pt x="117" y="58"/>
                    <a:pt x="117" y="58"/>
                    <a:pt x="117" y="58"/>
                  </a:cubicBezTo>
                  <a:cubicBezTo>
                    <a:pt x="119" y="58"/>
                    <a:pt x="120" y="59"/>
                    <a:pt x="120" y="60"/>
                  </a:cubicBezTo>
                  <a:cubicBezTo>
                    <a:pt x="120" y="62"/>
                    <a:pt x="119" y="63"/>
                    <a:pt x="117" y="63"/>
                  </a:cubicBezTo>
                  <a:cubicBezTo>
                    <a:pt x="106" y="63"/>
                    <a:pt x="106" y="63"/>
                    <a:pt x="106" y="63"/>
                  </a:cubicBezTo>
                  <a:close/>
                  <a:moveTo>
                    <a:pt x="95" y="30"/>
                  </a:moveTo>
                  <a:cubicBezTo>
                    <a:pt x="95" y="30"/>
                    <a:pt x="95" y="30"/>
                    <a:pt x="95" y="30"/>
                  </a:cubicBezTo>
                  <a:cubicBezTo>
                    <a:pt x="102" y="22"/>
                    <a:pt x="102" y="22"/>
                    <a:pt x="102" y="22"/>
                  </a:cubicBezTo>
                  <a:cubicBezTo>
                    <a:pt x="104" y="21"/>
                    <a:pt x="104" y="19"/>
                    <a:pt x="102" y="18"/>
                  </a:cubicBezTo>
                  <a:cubicBezTo>
                    <a:pt x="101" y="17"/>
                    <a:pt x="99" y="17"/>
                    <a:pt x="98" y="18"/>
                  </a:cubicBezTo>
                  <a:cubicBezTo>
                    <a:pt x="91" y="26"/>
                    <a:pt x="91" y="26"/>
                    <a:pt x="91" y="26"/>
                  </a:cubicBezTo>
                  <a:cubicBezTo>
                    <a:pt x="90" y="27"/>
                    <a:pt x="90" y="29"/>
                    <a:pt x="91" y="30"/>
                  </a:cubicBezTo>
                  <a:cubicBezTo>
                    <a:pt x="92" y="31"/>
                    <a:pt x="94" y="31"/>
                    <a:pt x="95" y="30"/>
                  </a:cubicBezTo>
                  <a:close/>
                  <a:moveTo>
                    <a:pt x="63" y="14"/>
                  </a:moveTo>
                  <a:cubicBezTo>
                    <a:pt x="63" y="14"/>
                    <a:pt x="63" y="14"/>
                    <a:pt x="63" y="14"/>
                  </a:cubicBezTo>
                  <a:cubicBezTo>
                    <a:pt x="63" y="16"/>
                    <a:pt x="62" y="17"/>
                    <a:pt x="60" y="17"/>
                  </a:cubicBezTo>
                  <a:cubicBezTo>
                    <a:pt x="58" y="17"/>
                    <a:pt x="57" y="16"/>
                    <a:pt x="57" y="14"/>
                  </a:cubicBezTo>
                  <a:cubicBezTo>
                    <a:pt x="57" y="3"/>
                    <a:pt x="57" y="3"/>
                    <a:pt x="57" y="3"/>
                  </a:cubicBezTo>
                  <a:cubicBezTo>
                    <a:pt x="57" y="2"/>
                    <a:pt x="58" y="0"/>
                    <a:pt x="60" y="0"/>
                  </a:cubicBezTo>
                  <a:cubicBezTo>
                    <a:pt x="62" y="0"/>
                    <a:pt x="63" y="2"/>
                    <a:pt x="63" y="3"/>
                  </a:cubicBezTo>
                  <a:cubicBezTo>
                    <a:pt x="63" y="14"/>
                    <a:pt x="63" y="14"/>
                    <a:pt x="63" y="14"/>
                  </a:cubicBezTo>
                  <a:close/>
                </a:path>
              </a:pathLst>
            </a:custGeom>
            <a:solidFill>
              <a:schemeClr val="l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sp>
        <p:nvSpPr>
          <p:cNvPr id="27" name="任意多边形 26"/>
          <p:cNvSpPr>
            <a:spLocks noEditPoints="1"/>
          </p:cNvSpPr>
          <p:nvPr>
            <p:custDataLst>
              <p:tags r:id="rId13"/>
            </p:custDataLst>
          </p:nvPr>
        </p:nvSpPr>
        <p:spPr>
          <a:xfrm>
            <a:off x="2147062" y="1747540"/>
            <a:ext cx="692138" cy="684698"/>
          </a:xfrm>
          <a:custGeom>
            <a:avLst/>
            <a:gdLst/>
            <a:ahLst/>
            <a:cxnLst/>
            <a:rect l="0" t="0" r="0" b="0"/>
            <a:pathLst>
              <a:path w="98" h="97">
                <a:moveTo>
                  <a:pt x="94" y="37"/>
                </a:moveTo>
                <a:cubicBezTo>
                  <a:pt x="84" y="37"/>
                  <a:pt x="84" y="37"/>
                  <a:pt x="84" y="37"/>
                </a:cubicBezTo>
                <a:cubicBezTo>
                  <a:pt x="84" y="36"/>
                  <a:pt x="84" y="35"/>
                  <a:pt x="84" y="35"/>
                </a:cubicBezTo>
                <a:cubicBezTo>
                  <a:pt x="83" y="34"/>
                  <a:pt x="83" y="34"/>
                  <a:pt x="83" y="34"/>
                </a:cubicBezTo>
                <a:cubicBezTo>
                  <a:pt x="83" y="33"/>
                  <a:pt x="83" y="33"/>
                  <a:pt x="82" y="32"/>
                </a:cubicBezTo>
                <a:cubicBezTo>
                  <a:pt x="89" y="25"/>
                  <a:pt x="89" y="25"/>
                  <a:pt x="89" y="25"/>
                </a:cubicBezTo>
                <a:cubicBezTo>
                  <a:pt x="89" y="25"/>
                  <a:pt x="89" y="25"/>
                  <a:pt x="89" y="25"/>
                </a:cubicBezTo>
                <a:cubicBezTo>
                  <a:pt x="90" y="24"/>
                  <a:pt x="90" y="21"/>
                  <a:pt x="89" y="20"/>
                </a:cubicBezTo>
                <a:cubicBezTo>
                  <a:pt x="78" y="9"/>
                  <a:pt x="78" y="9"/>
                  <a:pt x="78" y="9"/>
                </a:cubicBezTo>
                <a:cubicBezTo>
                  <a:pt x="78" y="9"/>
                  <a:pt x="78" y="9"/>
                  <a:pt x="78" y="9"/>
                </a:cubicBezTo>
                <a:cubicBezTo>
                  <a:pt x="77" y="7"/>
                  <a:pt x="74" y="7"/>
                  <a:pt x="73" y="9"/>
                </a:cubicBezTo>
                <a:cubicBezTo>
                  <a:pt x="66" y="16"/>
                  <a:pt x="66" y="16"/>
                  <a:pt x="66" y="16"/>
                </a:cubicBezTo>
                <a:cubicBezTo>
                  <a:pt x="65" y="15"/>
                  <a:pt x="64" y="15"/>
                  <a:pt x="63" y="14"/>
                </a:cubicBezTo>
                <a:cubicBezTo>
                  <a:pt x="62" y="14"/>
                  <a:pt x="61" y="14"/>
                  <a:pt x="61" y="13"/>
                </a:cubicBezTo>
                <a:cubicBezTo>
                  <a:pt x="61" y="4"/>
                  <a:pt x="61" y="4"/>
                  <a:pt x="61" y="4"/>
                </a:cubicBezTo>
                <a:cubicBezTo>
                  <a:pt x="61" y="2"/>
                  <a:pt x="59" y="0"/>
                  <a:pt x="57" y="0"/>
                </a:cubicBezTo>
                <a:cubicBezTo>
                  <a:pt x="42" y="0"/>
                  <a:pt x="42" y="0"/>
                  <a:pt x="42" y="0"/>
                </a:cubicBezTo>
                <a:cubicBezTo>
                  <a:pt x="39" y="0"/>
                  <a:pt x="38" y="2"/>
                  <a:pt x="38" y="4"/>
                </a:cubicBezTo>
                <a:cubicBezTo>
                  <a:pt x="38" y="13"/>
                  <a:pt x="38" y="13"/>
                  <a:pt x="38" y="13"/>
                </a:cubicBezTo>
                <a:cubicBezTo>
                  <a:pt x="37" y="14"/>
                  <a:pt x="36" y="14"/>
                  <a:pt x="35" y="14"/>
                </a:cubicBezTo>
                <a:cubicBezTo>
                  <a:pt x="34" y="15"/>
                  <a:pt x="33" y="15"/>
                  <a:pt x="32" y="16"/>
                </a:cubicBezTo>
                <a:cubicBezTo>
                  <a:pt x="26" y="9"/>
                  <a:pt x="26" y="9"/>
                  <a:pt x="26" y="9"/>
                </a:cubicBezTo>
                <a:cubicBezTo>
                  <a:pt x="26" y="9"/>
                  <a:pt x="26" y="9"/>
                  <a:pt x="26" y="9"/>
                </a:cubicBezTo>
                <a:cubicBezTo>
                  <a:pt x="24" y="7"/>
                  <a:pt x="22" y="7"/>
                  <a:pt x="20" y="9"/>
                </a:cubicBezTo>
                <a:cubicBezTo>
                  <a:pt x="9" y="20"/>
                  <a:pt x="9" y="20"/>
                  <a:pt x="9" y="20"/>
                </a:cubicBezTo>
                <a:cubicBezTo>
                  <a:pt x="8" y="21"/>
                  <a:pt x="8" y="24"/>
                  <a:pt x="9" y="25"/>
                </a:cubicBezTo>
                <a:cubicBezTo>
                  <a:pt x="16" y="32"/>
                  <a:pt x="16" y="32"/>
                  <a:pt x="16" y="32"/>
                </a:cubicBezTo>
                <a:cubicBezTo>
                  <a:pt x="16" y="33"/>
                  <a:pt x="15" y="33"/>
                  <a:pt x="15" y="34"/>
                </a:cubicBezTo>
                <a:cubicBezTo>
                  <a:pt x="15" y="34"/>
                  <a:pt x="15" y="34"/>
                  <a:pt x="15" y="34"/>
                </a:cubicBezTo>
                <a:cubicBezTo>
                  <a:pt x="14" y="35"/>
                  <a:pt x="14" y="36"/>
                  <a:pt x="14" y="37"/>
                </a:cubicBezTo>
                <a:cubicBezTo>
                  <a:pt x="4" y="37"/>
                  <a:pt x="4" y="37"/>
                  <a:pt x="4" y="37"/>
                </a:cubicBezTo>
                <a:cubicBezTo>
                  <a:pt x="2" y="37"/>
                  <a:pt x="0" y="39"/>
                  <a:pt x="0" y="41"/>
                </a:cubicBezTo>
                <a:cubicBezTo>
                  <a:pt x="0" y="56"/>
                  <a:pt x="0" y="56"/>
                  <a:pt x="0" y="56"/>
                </a:cubicBezTo>
                <a:cubicBezTo>
                  <a:pt x="0" y="58"/>
                  <a:pt x="2" y="60"/>
                  <a:pt x="4" y="60"/>
                </a:cubicBezTo>
                <a:cubicBezTo>
                  <a:pt x="14" y="60"/>
                  <a:pt x="14" y="60"/>
                  <a:pt x="14" y="60"/>
                </a:cubicBezTo>
                <a:cubicBezTo>
                  <a:pt x="14" y="61"/>
                  <a:pt x="14" y="62"/>
                  <a:pt x="15" y="63"/>
                </a:cubicBezTo>
                <a:cubicBezTo>
                  <a:pt x="15" y="63"/>
                  <a:pt x="15" y="63"/>
                  <a:pt x="15" y="63"/>
                </a:cubicBezTo>
                <a:cubicBezTo>
                  <a:pt x="15" y="64"/>
                  <a:pt x="16" y="65"/>
                  <a:pt x="16" y="66"/>
                </a:cubicBezTo>
                <a:cubicBezTo>
                  <a:pt x="10" y="72"/>
                  <a:pt x="10" y="72"/>
                  <a:pt x="10" y="72"/>
                </a:cubicBezTo>
                <a:cubicBezTo>
                  <a:pt x="9" y="72"/>
                  <a:pt x="9" y="72"/>
                  <a:pt x="9" y="72"/>
                </a:cubicBezTo>
                <a:cubicBezTo>
                  <a:pt x="8" y="74"/>
                  <a:pt x="8" y="76"/>
                  <a:pt x="9" y="78"/>
                </a:cubicBezTo>
                <a:cubicBezTo>
                  <a:pt x="20" y="88"/>
                  <a:pt x="20" y="88"/>
                  <a:pt x="20" y="88"/>
                </a:cubicBezTo>
                <a:cubicBezTo>
                  <a:pt x="22" y="90"/>
                  <a:pt x="24" y="90"/>
                  <a:pt x="26" y="88"/>
                </a:cubicBezTo>
                <a:cubicBezTo>
                  <a:pt x="32" y="82"/>
                  <a:pt x="32" y="82"/>
                  <a:pt x="32" y="82"/>
                </a:cubicBezTo>
                <a:cubicBezTo>
                  <a:pt x="33" y="82"/>
                  <a:pt x="34" y="83"/>
                  <a:pt x="35" y="83"/>
                </a:cubicBezTo>
                <a:cubicBezTo>
                  <a:pt x="35" y="83"/>
                  <a:pt x="35" y="83"/>
                  <a:pt x="35" y="83"/>
                </a:cubicBezTo>
                <a:cubicBezTo>
                  <a:pt x="36" y="83"/>
                  <a:pt x="37" y="84"/>
                  <a:pt x="38" y="84"/>
                </a:cubicBezTo>
                <a:cubicBezTo>
                  <a:pt x="38" y="93"/>
                  <a:pt x="38" y="93"/>
                  <a:pt x="38" y="93"/>
                </a:cubicBezTo>
                <a:cubicBezTo>
                  <a:pt x="38" y="95"/>
                  <a:pt x="39" y="97"/>
                  <a:pt x="42" y="97"/>
                </a:cubicBezTo>
                <a:cubicBezTo>
                  <a:pt x="57" y="97"/>
                  <a:pt x="57" y="97"/>
                  <a:pt x="57" y="97"/>
                </a:cubicBezTo>
                <a:cubicBezTo>
                  <a:pt x="59" y="97"/>
                  <a:pt x="61" y="95"/>
                  <a:pt x="61" y="93"/>
                </a:cubicBezTo>
                <a:cubicBezTo>
                  <a:pt x="61" y="84"/>
                  <a:pt x="61" y="84"/>
                  <a:pt x="61" y="84"/>
                </a:cubicBezTo>
                <a:cubicBezTo>
                  <a:pt x="61" y="84"/>
                  <a:pt x="62" y="83"/>
                  <a:pt x="63" y="83"/>
                </a:cubicBezTo>
                <a:cubicBezTo>
                  <a:pt x="64" y="83"/>
                  <a:pt x="65" y="82"/>
                  <a:pt x="66" y="82"/>
                </a:cubicBezTo>
                <a:cubicBezTo>
                  <a:pt x="73" y="88"/>
                  <a:pt x="73" y="88"/>
                  <a:pt x="73" y="88"/>
                </a:cubicBezTo>
                <a:cubicBezTo>
                  <a:pt x="73" y="88"/>
                  <a:pt x="73" y="88"/>
                  <a:pt x="73" y="88"/>
                </a:cubicBezTo>
                <a:cubicBezTo>
                  <a:pt x="74" y="90"/>
                  <a:pt x="77" y="90"/>
                  <a:pt x="78" y="88"/>
                </a:cubicBezTo>
                <a:cubicBezTo>
                  <a:pt x="89" y="78"/>
                  <a:pt x="89" y="78"/>
                  <a:pt x="89" y="78"/>
                </a:cubicBezTo>
                <a:cubicBezTo>
                  <a:pt x="89" y="78"/>
                  <a:pt x="89" y="78"/>
                  <a:pt x="89" y="78"/>
                </a:cubicBezTo>
                <a:cubicBezTo>
                  <a:pt x="90" y="76"/>
                  <a:pt x="90" y="74"/>
                  <a:pt x="89" y="72"/>
                </a:cubicBezTo>
                <a:cubicBezTo>
                  <a:pt x="82" y="66"/>
                  <a:pt x="82" y="66"/>
                  <a:pt x="82" y="66"/>
                </a:cubicBezTo>
                <a:cubicBezTo>
                  <a:pt x="83" y="65"/>
                  <a:pt x="83" y="64"/>
                  <a:pt x="83" y="63"/>
                </a:cubicBezTo>
                <a:cubicBezTo>
                  <a:pt x="84" y="62"/>
                  <a:pt x="84" y="61"/>
                  <a:pt x="84" y="60"/>
                </a:cubicBezTo>
                <a:cubicBezTo>
                  <a:pt x="94" y="60"/>
                  <a:pt x="94" y="60"/>
                  <a:pt x="94" y="60"/>
                </a:cubicBezTo>
                <a:cubicBezTo>
                  <a:pt x="94" y="60"/>
                  <a:pt x="94" y="60"/>
                  <a:pt x="94" y="60"/>
                </a:cubicBezTo>
                <a:cubicBezTo>
                  <a:pt x="96" y="60"/>
                  <a:pt x="98" y="58"/>
                  <a:pt x="98" y="56"/>
                </a:cubicBezTo>
                <a:cubicBezTo>
                  <a:pt x="98" y="41"/>
                  <a:pt x="98" y="41"/>
                  <a:pt x="98" y="41"/>
                </a:cubicBezTo>
                <a:cubicBezTo>
                  <a:pt x="98" y="41"/>
                  <a:pt x="98" y="41"/>
                  <a:pt x="98" y="41"/>
                </a:cubicBezTo>
                <a:cubicBezTo>
                  <a:pt x="98" y="39"/>
                  <a:pt x="96" y="37"/>
                  <a:pt x="94" y="37"/>
                </a:cubicBezTo>
                <a:close/>
                <a:moveTo>
                  <a:pt x="90" y="52"/>
                </a:moveTo>
                <a:cubicBezTo>
                  <a:pt x="90" y="52"/>
                  <a:pt x="90" y="52"/>
                  <a:pt x="90" y="52"/>
                </a:cubicBezTo>
                <a:cubicBezTo>
                  <a:pt x="81" y="52"/>
                  <a:pt x="81" y="52"/>
                  <a:pt x="81" y="52"/>
                </a:cubicBezTo>
                <a:cubicBezTo>
                  <a:pt x="79" y="52"/>
                  <a:pt x="78" y="54"/>
                  <a:pt x="78" y="55"/>
                </a:cubicBezTo>
                <a:cubicBezTo>
                  <a:pt x="77" y="57"/>
                  <a:pt x="77" y="58"/>
                  <a:pt x="76" y="60"/>
                </a:cubicBezTo>
                <a:cubicBezTo>
                  <a:pt x="76" y="61"/>
                  <a:pt x="75" y="63"/>
                  <a:pt x="74" y="64"/>
                </a:cubicBezTo>
                <a:cubicBezTo>
                  <a:pt x="73" y="66"/>
                  <a:pt x="73" y="68"/>
                  <a:pt x="74" y="69"/>
                </a:cubicBezTo>
                <a:cubicBezTo>
                  <a:pt x="74" y="69"/>
                  <a:pt x="74" y="69"/>
                  <a:pt x="74" y="69"/>
                </a:cubicBezTo>
                <a:cubicBezTo>
                  <a:pt x="80" y="75"/>
                  <a:pt x="80" y="75"/>
                  <a:pt x="80" y="75"/>
                </a:cubicBezTo>
                <a:cubicBezTo>
                  <a:pt x="75" y="80"/>
                  <a:pt x="75" y="80"/>
                  <a:pt x="75" y="80"/>
                </a:cubicBezTo>
                <a:cubicBezTo>
                  <a:pt x="69" y="74"/>
                  <a:pt x="69" y="74"/>
                  <a:pt x="69" y="74"/>
                </a:cubicBezTo>
                <a:cubicBezTo>
                  <a:pt x="68" y="73"/>
                  <a:pt x="66" y="72"/>
                  <a:pt x="64" y="74"/>
                </a:cubicBezTo>
                <a:cubicBezTo>
                  <a:pt x="63" y="74"/>
                  <a:pt x="62" y="75"/>
                  <a:pt x="60" y="76"/>
                </a:cubicBezTo>
                <a:cubicBezTo>
                  <a:pt x="59" y="76"/>
                  <a:pt x="57" y="77"/>
                  <a:pt x="56" y="77"/>
                </a:cubicBezTo>
                <a:cubicBezTo>
                  <a:pt x="54" y="78"/>
                  <a:pt x="53" y="79"/>
                  <a:pt x="53" y="81"/>
                </a:cubicBezTo>
                <a:cubicBezTo>
                  <a:pt x="53" y="81"/>
                  <a:pt x="53" y="81"/>
                  <a:pt x="53" y="81"/>
                </a:cubicBezTo>
                <a:cubicBezTo>
                  <a:pt x="53" y="89"/>
                  <a:pt x="53" y="89"/>
                  <a:pt x="53" y="89"/>
                </a:cubicBezTo>
                <a:cubicBezTo>
                  <a:pt x="46" y="89"/>
                  <a:pt x="46" y="89"/>
                  <a:pt x="46" y="89"/>
                </a:cubicBezTo>
                <a:cubicBezTo>
                  <a:pt x="46" y="81"/>
                  <a:pt x="46" y="81"/>
                  <a:pt x="46" y="81"/>
                </a:cubicBezTo>
                <a:cubicBezTo>
                  <a:pt x="46" y="79"/>
                  <a:pt x="44" y="77"/>
                  <a:pt x="42" y="77"/>
                </a:cubicBezTo>
                <a:cubicBezTo>
                  <a:pt x="41" y="77"/>
                  <a:pt x="39" y="76"/>
                  <a:pt x="38" y="76"/>
                </a:cubicBezTo>
                <a:cubicBezTo>
                  <a:pt x="38" y="76"/>
                  <a:pt x="38" y="76"/>
                  <a:pt x="38" y="76"/>
                </a:cubicBezTo>
                <a:cubicBezTo>
                  <a:pt x="36" y="75"/>
                  <a:pt x="35" y="74"/>
                  <a:pt x="34" y="73"/>
                </a:cubicBezTo>
                <a:cubicBezTo>
                  <a:pt x="32" y="72"/>
                  <a:pt x="30" y="73"/>
                  <a:pt x="29" y="74"/>
                </a:cubicBezTo>
                <a:cubicBezTo>
                  <a:pt x="23" y="80"/>
                  <a:pt x="23" y="80"/>
                  <a:pt x="23" y="80"/>
                </a:cubicBezTo>
                <a:cubicBezTo>
                  <a:pt x="18" y="75"/>
                  <a:pt x="18" y="75"/>
                  <a:pt x="18" y="75"/>
                </a:cubicBezTo>
                <a:cubicBezTo>
                  <a:pt x="24" y="69"/>
                  <a:pt x="24" y="69"/>
                  <a:pt x="24" y="69"/>
                </a:cubicBezTo>
                <a:cubicBezTo>
                  <a:pt x="25" y="68"/>
                  <a:pt x="25" y="66"/>
                  <a:pt x="24" y="64"/>
                </a:cubicBezTo>
                <a:cubicBezTo>
                  <a:pt x="23" y="63"/>
                  <a:pt x="23" y="61"/>
                  <a:pt x="22" y="60"/>
                </a:cubicBezTo>
                <a:cubicBezTo>
                  <a:pt x="22" y="60"/>
                  <a:pt x="22" y="60"/>
                  <a:pt x="22" y="60"/>
                </a:cubicBezTo>
                <a:cubicBezTo>
                  <a:pt x="21" y="58"/>
                  <a:pt x="21" y="57"/>
                  <a:pt x="21" y="55"/>
                </a:cubicBezTo>
                <a:cubicBezTo>
                  <a:pt x="20" y="53"/>
                  <a:pt x="19" y="52"/>
                  <a:pt x="17" y="52"/>
                </a:cubicBezTo>
                <a:cubicBezTo>
                  <a:pt x="17" y="52"/>
                  <a:pt x="17" y="52"/>
                  <a:pt x="17" y="52"/>
                </a:cubicBezTo>
                <a:cubicBezTo>
                  <a:pt x="8" y="52"/>
                  <a:pt x="8" y="52"/>
                  <a:pt x="8" y="52"/>
                </a:cubicBezTo>
                <a:cubicBezTo>
                  <a:pt x="8" y="45"/>
                  <a:pt x="8" y="45"/>
                  <a:pt x="8" y="45"/>
                </a:cubicBezTo>
                <a:cubicBezTo>
                  <a:pt x="17" y="45"/>
                  <a:pt x="17" y="45"/>
                  <a:pt x="17" y="45"/>
                </a:cubicBezTo>
                <a:cubicBezTo>
                  <a:pt x="19" y="45"/>
                  <a:pt x="20" y="44"/>
                  <a:pt x="21" y="42"/>
                </a:cubicBezTo>
                <a:cubicBezTo>
                  <a:pt x="21" y="40"/>
                  <a:pt x="22" y="39"/>
                  <a:pt x="22" y="37"/>
                </a:cubicBezTo>
                <a:cubicBezTo>
                  <a:pt x="22" y="37"/>
                  <a:pt x="22" y="37"/>
                  <a:pt x="22" y="37"/>
                </a:cubicBezTo>
                <a:cubicBezTo>
                  <a:pt x="23" y="36"/>
                  <a:pt x="23" y="34"/>
                  <a:pt x="24" y="33"/>
                </a:cubicBezTo>
                <a:cubicBezTo>
                  <a:pt x="25" y="32"/>
                  <a:pt x="25" y="30"/>
                  <a:pt x="24" y="28"/>
                </a:cubicBezTo>
                <a:cubicBezTo>
                  <a:pt x="24" y="28"/>
                  <a:pt x="24" y="28"/>
                  <a:pt x="24" y="28"/>
                </a:cubicBezTo>
                <a:cubicBezTo>
                  <a:pt x="18" y="22"/>
                  <a:pt x="18" y="22"/>
                  <a:pt x="18" y="22"/>
                </a:cubicBezTo>
                <a:cubicBezTo>
                  <a:pt x="23" y="17"/>
                  <a:pt x="23" y="17"/>
                  <a:pt x="23" y="17"/>
                </a:cubicBezTo>
                <a:cubicBezTo>
                  <a:pt x="29" y="23"/>
                  <a:pt x="29" y="23"/>
                  <a:pt x="29" y="23"/>
                </a:cubicBezTo>
                <a:cubicBezTo>
                  <a:pt x="30" y="25"/>
                  <a:pt x="32" y="25"/>
                  <a:pt x="34" y="24"/>
                </a:cubicBezTo>
                <a:cubicBezTo>
                  <a:pt x="35" y="23"/>
                  <a:pt x="36" y="22"/>
                  <a:pt x="38" y="22"/>
                </a:cubicBezTo>
                <a:cubicBezTo>
                  <a:pt x="39" y="21"/>
                  <a:pt x="41" y="20"/>
                  <a:pt x="43" y="20"/>
                </a:cubicBezTo>
                <a:cubicBezTo>
                  <a:pt x="44" y="20"/>
                  <a:pt x="46" y="18"/>
                  <a:pt x="46" y="16"/>
                </a:cubicBezTo>
                <a:cubicBezTo>
                  <a:pt x="46" y="16"/>
                  <a:pt x="46" y="16"/>
                  <a:pt x="46" y="16"/>
                </a:cubicBezTo>
                <a:cubicBezTo>
                  <a:pt x="46" y="8"/>
                  <a:pt x="46" y="8"/>
                  <a:pt x="46" y="8"/>
                </a:cubicBezTo>
                <a:cubicBezTo>
                  <a:pt x="53" y="8"/>
                  <a:pt x="53" y="8"/>
                  <a:pt x="53" y="8"/>
                </a:cubicBezTo>
                <a:cubicBezTo>
                  <a:pt x="53" y="16"/>
                  <a:pt x="53" y="16"/>
                  <a:pt x="53" y="16"/>
                </a:cubicBezTo>
                <a:cubicBezTo>
                  <a:pt x="53" y="18"/>
                  <a:pt x="54" y="20"/>
                  <a:pt x="56" y="20"/>
                </a:cubicBezTo>
                <a:cubicBezTo>
                  <a:pt x="57" y="21"/>
                  <a:pt x="59" y="21"/>
                  <a:pt x="60" y="22"/>
                </a:cubicBezTo>
                <a:cubicBezTo>
                  <a:pt x="62" y="22"/>
                  <a:pt x="63" y="23"/>
                  <a:pt x="65" y="24"/>
                </a:cubicBezTo>
                <a:cubicBezTo>
                  <a:pt x="66" y="25"/>
                  <a:pt x="68" y="24"/>
                  <a:pt x="70" y="23"/>
                </a:cubicBezTo>
                <a:cubicBezTo>
                  <a:pt x="75" y="17"/>
                  <a:pt x="75" y="17"/>
                  <a:pt x="75" y="17"/>
                </a:cubicBezTo>
                <a:cubicBezTo>
                  <a:pt x="80" y="22"/>
                  <a:pt x="80" y="22"/>
                  <a:pt x="80" y="22"/>
                </a:cubicBezTo>
                <a:cubicBezTo>
                  <a:pt x="74" y="28"/>
                  <a:pt x="74" y="28"/>
                  <a:pt x="74" y="28"/>
                </a:cubicBezTo>
                <a:cubicBezTo>
                  <a:pt x="73" y="30"/>
                  <a:pt x="73" y="32"/>
                  <a:pt x="74" y="33"/>
                </a:cubicBezTo>
                <a:cubicBezTo>
                  <a:pt x="75" y="35"/>
                  <a:pt x="76" y="36"/>
                  <a:pt x="76" y="37"/>
                </a:cubicBezTo>
                <a:cubicBezTo>
                  <a:pt x="76" y="38"/>
                  <a:pt x="76" y="38"/>
                  <a:pt x="76" y="38"/>
                </a:cubicBezTo>
                <a:cubicBezTo>
                  <a:pt x="77" y="39"/>
                  <a:pt x="77" y="41"/>
                  <a:pt x="78" y="42"/>
                </a:cubicBezTo>
                <a:cubicBezTo>
                  <a:pt x="78" y="44"/>
                  <a:pt x="80" y="45"/>
                  <a:pt x="81" y="45"/>
                </a:cubicBezTo>
                <a:cubicBezTo>
                  <a:pt x="90" y="45"/>
                  <a:pt x="90" y="45"/>
                  <a:pt x="90" y="45"/>
                </a:cubicBezTo>
                <a:cubicBezTo>
                  <a:pt x="90" y="52"/>
                  <a:pt x="90" y="52"/>
                  <a:pt x="90" y="52"/>
                </a:cubicBezTo>
                <a:close/>
                <a:moveTo>
                  <a:pt x="49" y="32"/>
                </a:moveTo>
                <a:cubicBezTo>
                  <a:pt x="49" y="32"/>
                  <a:pt x="49" y="32"/>
                  <a:pt x="49" y="32"/>
                </a:cubicBezTo>
                <a:cubicBezTo>
                  <a:pt x="45" y="32"/>
                  <a:pt x="40" y="34"/>
                  <a:pt x="37" y="37"/>
                </a:cubicBezTo>
                <a:cubicBezTo>
                  <a:pt x="34" y="40"/>
                  <a:pt x="32" y="44"/>
                  <a:pt x="32" y="49"/>
                </a:cubicBezTo>
                <a:cubicBezTo>
                  <a:pt x="32" y="53"/>
                  <a:pt x="34" y="57"/>
                  <a:pt x="37" y="60"/>
                </a:cubicBezTo>
                <a:cubicBezTo>
                  <a:pt x="40" y="63"/>
                  <a:pt x="45" y="65"/>
                  <a:pt x="49" y="65"/>
                </a:cubicBezTo>
                <a:cubicBezTo>
                  <a:pt x="54" y="65"/>
                  <a:pt x="58" y="63"/>
                  <a:pt x="61" y="60"/>
                </a:cubicBezTo>
                <a:cubicBezTo>
                  <a:pt x="64" y="57"/>
                  <a:pt x="66" y="53"/>
                  <a:pt x="66" y="49"/>
                </a:cubicBezTo>
                <a:cubicBezTo>
                  <a:pt x="66" y="44"/>
                  <a:pt x="64" y="40"/>
                  <a:pt x="61" y="37"/>
                </a:cubicBezTo>
                <a:cubicBezTo>
                  <a:pt x="58" y="34"/>
                  <a:pt x="54" y="32"/>
                  <a:pt x="49" y="32"/>
                </a:cubicBezTo>
                <a:close/>
                <a:moveTo>
                  <a:pt x="58" y="57"/>
                </a:moveTo>
                <a:cubicBezTo>
                  <a:pt x="58" y="57"/>
                  <a:pt x="58" y="57"/>
                  <a:pt x="58" y="57"/>
                </a:cubicBezTo>
                <a:cubicBezTo>
                  <a:pt x="55" y="59"/>
                  <a:pt x="52" y="61"/>
                  <a:pt x="49" y="61"/>
                </a:cubicBezTo>
                <a:cubicBezTo>
                  <a:pt x="46" y="61"/>
                  <a:pt x="43" y="59"/>
                  <a:pt x="41" y="57"/>
                </a:cubicBezTo>
                <a:cubicBezTo>
                  <a:pt x="39" y="55"/>
                  <a:pt x="37" y="52"/>
                  <a:pt x="37" y="49"/>
                </a:cubicBezTo>
                <a:cubicBezTo>
                  <a:pt x="37" y="45"/>
                  <a:pt x="39" y="42"/>
                  <a:pt x="41" y="40"/>
                </a:cubicBezTo>
                <a:cubicBezTo>
                  <a:pt x="43" y="38"/>
                  <a:pt x="46" y="37"/>
                  <a:pt x="49" y="37"/>
                </a:cubicBezTo>
                <a:cubicBezTo>
                  <a:pt x="52" y="37"/>
                  <a:pt x="55" y="38"/>
                  <a:pt x="58" y="40"/>
                </a:cubicBezTo>
                <a:cubicBezTo>
                  <a:pt x="60" y="42"/>
                  <a:pt x="61" y="45"/>
                  <a:pt x="61" y="49"/>
                </a:cubicBezTo>
                <a:cubicBezTo>
                  <a:pt x="61" y="52"/>
                  <a:pt x="60" y="55"/>
                  <a:pt x="58" y="57"/>
                </a:cubicBezTo>
                <a:close/>
              </a:path>
            </a:pathLst>
          </a:custGeom>
          <a:solidFill>
            <a:schemeClr val="l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260475" y="546100"/>
            <a:ext cx="1742440" cy="1742440"/>
            <a:chOff x="2545" y="1920"/>
            <a:chExt cx="2744" cy="2744"/>
          </a:xfrm>
        </p:grpSpPr>
        <p:sp>
          <p:nvSpPr>
            <p:cNvPr id="2" name="椭圆 1"/>
            <p:cNvSpPr/>
            <p:nvPr>
              <p:custDataLst>
                <p:tags r:id="rId14"/>
              </p:custDataLst>
            </p:nvPr>
          </p:nvSpPr>
          <p:spPr>
            <a:xfrm flipV="1">
              <a:off x="2545" y="1920"/>
              <a:ext cx="2744" cy="27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 name="任意多边形 3"/>
            <p:cNvSpPr>
              <a:spLocks noEditPoints="1"/>
            </p:cNvSpPr>
            <p:nvPr>
              <p:custDataLst>
                <p:tags r:id="rId15"/>
              </p:custDataLst>
            </p:nvPr>
          </p:nvSpPr>
          <p:spPr>
            <a:xfrm>
              <a:off x="3372" y="2753"/>
              <a:ext cx="1090" cy="1078"/>
            </a:xfrm>
            <a:custGeom>
              <a:avLst/>
              <a:gdLst/>
              <a:ahLst/>
              <a:cxnLst/>
              <a:rect l="0" t="0" r="0" b="0"/>
              <a:pathLst>
                <a:path w="98" h="97">
                  <a:moveTo>
                    <a:pt x="94" y="37"/>
                  </a:moveTo>
                  <a:cubicBezTo>
                    <a:pt x="84" y="37"/>
                    <a:pt x="84" y="37"/>
                    <a:pt x="84" y="37"/>
                  </a:cubicBezTo>
                  <a:cubicBezTo>
                    <a:pt x="84" y="36"/>
                    <a:pt x="84" y="35"/>
                    <a:pt x="84" y="35"/>
                  </a:cubicBezTo>
                  <a:cubicBezTo>
                    <a:pt x="83" y="34"/>
                    <a:pt x="83" y="34"/>
                    <a:pt x="83" y="34"/>
                  </a:cubicBezTo>
                  <a:cubicBezTo>
                    <a:pt x="83" y="33"/>
                    <a:pt x="83" y="33"/>
                    <a:pt x="82" y="32"/>
                  </a:cubicBezTo>
                  <a:cubicBezTo>
                    <a:pt x="89" y="25"/>
                    <a:pt x="89" y="25"/>
                    <a:pt x="89" y="25"/>
                  </a:cubicBezTo>
                  <a:cubicBezTo>
                    <a:pt x="89" y="25"/>
                    <a:pt x="89" y="25"/>
                    <a:pt x="89" y="25"/>
                  </a:cubicBezTo>
                  <a:cubicBezTo>
                    <a:pt x="90" y="24"/>
                    <a:pt x="90" y="21"/>
                    <a:pt x="89" y="20"/>
                  </a:cubicBezTo>
                  <a:cubicBezTo>
                    <a:pt x="78" y="9"/>
                    <a:pt x="78" y="9"/>
                    <a:pt x="78" y="9"/>
                  </a:cubicBezTo>
                  <a:cubicBezTo>
                    <a:pt x="78" y="9"/>
                    <a:pt x="78" y="9"/>
                    <a:pt x="78" y="9"/>
                  </a:cubicBezTo>
                  <a:cubicBezTo>
                    <a:pt x="77" y="7"/>
                    <a:pt x="74" y="7"/>
                    <a:pt x="73" y="9"/>
                  </a:cubicBezTo>
                  <a:cubicBezTo>
                    <a:pt x="66" y="16"/>
                    <a:pt x="66" y="16"/>
                    <a:pt x="66" y="16"/>
                  </a:cubicBezTo>
                  <a:cubicBezTo>
                    <a:pt x="65" y="15"/>
                    <a:pt x="64" y="15"/>
                    <a:pt x="63" y="14"/>
                  </a:cubicBezTo>
                  <a:cubicBezTo>
                    <a:pt x="62" y="14"/>
                    <a:pt x="61" y="14"/>
                    <a:pt x="61" y="13"/>
                  </a:cubicBezTo>
                  <a:cubicBezTo>
                    <a:pt x="61" y="4"/>
                    <a:pt x="61" y="4"/>
                    <a:pt x="61" y="4"/>
                  </a:cubicBezTo>
                  <a:cubicBezTo>
                    <a:pt x="61" y="2"/>
                    <a:pt x="59" y="0"/>
                    <a:pt x="57" y="0"/>
                  </a:cubicBezTo>
                  <a:cubicBezTo>
                    <a:pt x="42" y="0"/>
                    <a:pt x="42" y="0"/>
                    <a:pt x="42" y="0"/>
                  </a:cubicBezTo>
                  <a:cubicBezTo>
                    <a:pt x="39" y="0"/>
                    <a:pt x="38" y="2"/>
                    <a:pt x="38" y="4"/>
                  </a:cubicBezTo>
                  <a:cubicBezTo>
                    <a:pt x="38" y="13"/>
                    <a:pt x="38" y="13"/>
                    <a:pt x="38" y="13"/>
                  </a:cubicBezTo>
                  <a:cubicBezTo>
                    <a:pt x="37" y="14"/>
                    <a:pt x="36" y="14"/>
                    <a:pt x="35" y="14"/>
                  </a:cubicBezTo>
                  <a:cubicBezTo>
                    <a:pt x="34" y="15"/>
                    <a:pt x="33" y="15"/>
                    <a:pt x="32" y="16"/>
                  </a:cubicBezTo>
                  <a:cubicBezTo>
                    <a:pt x="26" y="9"/>
                    <a:pt x="26" y="9"/>
                    <a:pt x="26" y="9"/>
                  </a:cubicBezTo>
                  <a:cubicBezTo>
                    <a:pt x="26" y="9"/>
                    <a:pt x="26" y="9"/>
                    <a:pt x="26" y="9"/>
                  </a:cubicBezTo>
                  <a:cubicBezTo>
                    <a:pt x="24" y="7"/>
                    <a:pt x="22" y="7"/>
                    <a:pt x="20" y="9"/>
                  </a:cubicBezTo>
                  <a:cubicBezTo>
                    <a:pt x="9" y="20"/>
                    <a:pt x="9" y="20"/>
                    <a:pt x="9" y="20"/>
                  </a:cubicBezTo>
                  <a:cubicBezTo>
                    <a:pt x="8" y="21"/>
                    <a:pt x="8" y="24"/>
                    <a:pt x="9" y="25"/>
                  </a:cubicBezTo>
                  <a:cubicBezTo>
                    <a:pt x="16" y="32"/>
                    <a:pt x="16" y="32"/>
                    <a:pt x="16" y="32"/>
                  </a:cubicBezTo>
                  <a:cubicBezTo>
                    <a:pt x="16" y="33"/>
                    <a:pt x="15" y="33"/>
                    <a:pt x="15" y="34"/>
                  </a:cubicBezTo>
                  <a:cubicBezTo>
                    <a:pt x="15" y="34"/>
                    <a:pt x="15" y="34"/>
                    <a:pt x="15" y="34"/>
                  </a:cubicBezTo>
                  <a:cubicBezTo>
                    <a:pt x="14" y="35"/>
                    <a:pt x="14" y="36"/>
                    <a:pt x="14" y="37"/>
                  </a:cubicBezTo>
                  <a:cubicBezTo>
                    <a:pt x="4" y="37"/>
                    <a:pt x="4" y="37"/>
                    <a:pt x="4" y="37"/>
                  </a:cubicBezTo>
                  <a:cubicBezTo>
                    <a:pt x="2" y="37"/>
                    <a:pt x="0" y="39"/>
                    <a:pt x="0" y="41"/>
                  </a:cubicBezTo>
                  <a:cubicBezTo>
                    <a:pt x="0" y="56"/>
                    <a:pt x="0" y="56"/>
                    <a:pt x="0" y="56"/>
                  </a:cubicBezTo>
                  <a:cubicBezTo>
                    <a:pt x="0" y="58"/>
                    <a:pt x="2" y="60"/>
                    <a:pt x="4" y="60"/>
                  </a:cubicBezTo>
                  <a:cubicBezTo>
                    <a:pt x="14" y="60"/>
                    <a:pt x="14" y="60"/>
                    <a:pt x="14" y="60"/>
                  </a:cubicBezTo>
                  <a:cubicBezTo>
                    <a:pt x="14" y="61"/>
                    <a:pt x="14" y="62"/>
                    <a:pt x="15" y="63"/>
                  </a:cubicBezTo>
                  <a:cubicBezTo>
                    <a:pt x="15" y="63"/>
                    <a:pt x="15" y="63"/>
                    <a:pt x="15" y="63"/>
                  </a:cubicBezTo>
                  <a:cubicBezTo>
                    <a:pt x="15" y="64"/>
                    <a:pt x="16" y="65"/>
                    <a:pt x="16" y="66"/>
                  </a:cubicBezTo>
                  <a:cubicBezTo>
                    <a:pt x="10" y="72"/>
                    <a:pt x="10" y="72"/>
                    <a:pt x="10" y="72"/>
                  </a:cubicBezTo>
                  <a:cubicBezTo>
                    <a:pt x="9" y="72"/>
                    <a:pt x="9" y="72"/>
                    <a:pt x="9" y="72"/>
                  </a:cubicBezTo>
                  <a:cubicBezTo>
                    <a:pt x="8" y="74"/>
                    <a:pt x="8" y="76"/>
                    <a:pt x="9" y="78"/>
                  </a:cubicBezTo>
                  <a:cubicBezTo>
                    <a:pt x="20" y="88"/>
                    <a:pt x="20" y="88"/>
                    <a:pt x="20" y="88"/>
                  </a:cubicBezTo>
                  <a:cubicBezTo>
                    <a:pt x="22" y="90"/>
                    <a:pt x="24" y="90"/>
                    <a:pt x="26" y="88"/>
                  </a:cubicBezTo>
                  <a:cubicBezTo>
                    <a:pt x="32" y="82"/>
                    <a:pt x="32" y="82"/>
                    <a:pt x="32" y="82"/>
                  </a:cubicBezTo>
                  <a:cubicBezTo>
                    <a:pt x="33" y="82"/>
                    <a:pt x="34" y="83"/>
                    <a:pt x="35" y="83"/>
                  </a:cubicBezTo>
                  <a:cubicBezTo>
                    <a:pt x="35" y="83"/>
                    <a:pt x="35" y="83"/>
                    <a:pt x="35" y="83"/>
                  </a:cubicBezTo>
                  <a:cubicBezTo>
                    <a:pt x="36" y="83"/>
                    <a:pt x="37" y="84"/>
                    <a:pt x="38" y="84"/>
                  </a:cubicBezTo>
                  <a:cubicBezTo>
                    <a:pt x="38" y="93"/>
                    <a:pt x="38" y="93"/>
                    <a:pt x="38" y="93"/>
                  </a:cubicBezTo>
                  <a:cubicBezTo>
                    <a:pt x="38" y="95"/>
                    <a:pt x="39" y="97"/>
                    <a:pt x="42" y="97"/>
                  </a:cubicBezTo>
                  <a:cubicBezTo>
                    <a:pt x="57" y="97"/>
                    <a:pt x="57" y="97"/>
                    <a:pt x="57" y="97"/>
                  </a:cubicBezTo>
                  <a:cubicBezTo>
                    <a:pt x="59" y="97"/>
                    <a:pt x="61" y="95"/>
                    <a:pt x="61" y="93"/>
                  </a:cubicBezTo>
                  <a:cubicBezTo>
                    <a:pt x="61" y="84"/>
                    <a:pt x="61" y="84"/>
                    <a:pt x="61" y="84"/>
                  </a:cubicBezTo>
                  <a:cubicBezTo>
                    <a:pt x="61" y="84"/>
                    <a:pt x="62" y="83"/>
                    <a:pt x="63" y="83"/>
                  </a:cubicBezTo>
                  <a:cubicBezTo>
                    <a:pt x="64" y="83"/>
                    <a:pt x="65" y="82"/>
                    <a:pt x="66" y="82"/>
                  </a:cubicBezTo>
                  <a:cubicBezTo>
                    <a:pt x="73" y="88"/>
                    <a:pt x="73" y="88"/>
                    <a:pt x="73" y="88"/>
                  </a:cubicBezTo>
                  <a:cubicBezTo>
                    <a:pt x="73" y="88"/>
                    <a:pt x="73" y="88"/>
                    <a:pt x="73" y="88"/>
                  </a:cubicBezTo>
                  <a:cubicBezTo>
                    <a:pt x="74" y="90"/>
                    <a:pt x="77" y="90"/>
                    <a:pt x="78" y="88"/>
                  </a:cubicBezTo>
                  <a:cubicBezTo>
                    <a:pt x="89" y="78"/>
                    <a:pt x="89" y="78"/>
                    <a:pt x="89" y="78"/>
                  </a:cubicBezTo>
                  <a:cubicBezTo>
                    <a:pt x="89" y="78"/>
                    <a:pt x="89" y="78"/>
                    <a:pt x="89" y="78"/>
                  </a:cubicBezTo>
                  <a:cubicBezTo>
                    <a:pt x="90" y="76"/>
                    <a:pt x="90" y="74"/>
                    <a:pt x="89" y="72"/>
                  </a:cubicBezTo>
                  <a:cubicBezTo>
                    <a:pt x="82" y="66"/>
                    <a:pt x="82" y="66"/>
                    <a:pt x="82" y="66"/>
                  </a:cubicBezTo>
                  <a:cubicBezTo>
                    <a:pt x="83" y="65"/>
                    <a:pt x="83" y="64"/>
                    <a:pt x="83" y="63"/>
                  </a:cubicBezTo>
                  <a:cubicBezTo>
                    <a:pt x="84" y="62"/>
                    <a:pt x="84" y="61"/>
                    <a:pt x="84" y="60"/>
                  </a:cubicBezTo>
                  <a:cubicBezTo>
                    <a:pt x="94" y="60"/>
                    <a:pt x="94" y="60"/>
                    <a:pt x="94" y="60"/>
                  </a:cubicBezTo>
                  <a:cubicBezTo>
                    <a:pt x="94" y="60"/>
                    <a:pt x="94" y="60"/>
                    <a:pt x="94" y="60"/>
                  </a:cubicBezTo>
                  <a:cubicBezTo>
                    <a:pt x="96" y="60"/>
                    <a:pt x="98" y="58"/>
                    <a:pt x="98" y="56"/>
                  </a:cubicBezTo>
                  <a:cubicBezTo>
                    <a:pt x="98" y="41"/>
                    <a:pt x="98" y="41"/>
                    <a:pt x="98" y="41"/>
                  </a:cubicBezTo>
                  <a:cubicBezTo>
                    <a:pt x="98" y="41"/>
                    <a:pt x="98" y="41"/>
                    <a:pt x="98" y="41"/>
                  </a:cubicBezTo>
                  <a:cubicBezTo>
                    <a:pt x="98" y="39"/>
                    <a:pt x="96" y="37"/>
                    <a:pt x="94" y="37"/>
                  </a:cubicBezTo>
                  <a:close/>
                  <a:moveTo>
                    <a:pt x="90" y="52"/>
                  </a:moveTo>
                  <a:cubicBezTo>
                    <a:pt x="90" y="52"/>
                    <a:pt x="90" y="52"/>
                    <a:pt x="90" y="52"/>
                  </a:cubicBezTo>
                  <a:cubicBezTo>
                    <a:pt x="81" y="52"/>
                    <a:pt x="81" y="52"/>
                    <a:pt x="81" y="52"/>
                  </a:cubicBezTo>
                  <a:cubicBezTo>
                    <a:pt x="79" y="52"/>
                    <a:pt x="78" y="54"/>
                    <a:pt x="78" y="55"/>
                  </a:cubicBezTo>
                  <a:cubicBezTo>
                    <a:pt x="77" y="57"/>
                    <a:pt x="77" y="58"/>
                    <a:pt x="76" y="60"/>
                  </a:cubicBezTo>
                  <a:cubicBezTo>
                    <a:pt x="76" y="61"/>
                    <a:pt x="75" y="63"/>
                    <a:pt x="74" y="64"/>
                  </a:cubicBezTo>
                  <a:cubicBezTo>
                    <a:pt x="73" y="66"/>
                    <a:pt x="73" y="68"/>
                    <a:pt x="74" y="69"/>
                  </a:cubicBezTo>
                  <a:cubicBezTo>
                    <a:pt x="74" y="69"/>
                    <a:pt x="74" y="69"/>
                    <a:pt x="74" y="69"/>
                  </a:cubicBezTo>
                  <a:cubicBezTo>
                    <a:pt x="80" y="75"/>
                    <a:pt x="80" y="75"/>
                    <a:pt x="80" y="75"/>
                  </a:cubicBezTo>
                  <a:cubicBezTo>
                    <a:pt x="75" y="80"/>
                    <a:pt x="75" y="80"/>
                    <a:pt x="75" y="80"/>
                  </a:cubicBezTo>
                  <a:cubicBezTo>
                    <a:pt x="69" y="74"/>
                    <a:pt x="69" y="74"/>
                    <a:pt x="69" y="74"/>
                  </a:cubicBezTo>
                  <a:cubicBezTo>
                    <a:pt x="68" y="73"/>
                    <a:pt x="66" y="72"/>
                    <a:pt x="64" y="74"/>
                  </a:cubicBezTo>
                  <a:cubicBezTo>
                    <a:pt x="63" y="74"/>
                    <a:pt x="62" y="75"/>
                    <a:pt x="60" y="76"/>
                  </a:cubicBezTo>
                  <a:cubicBezTo>
                    <a:pt x="59" y="76"/>
                    <a:pt x="57" y="77"/>
                    <a:pt x="56" y="77"/>
                  </a:cubicBezTo>
                  <a:cubicBezTo>
                    <a:pt x="54" y="78"/>
                    <a:pt x="53" y="79"/>
                    <a:pt x="53" y="81"/>
                  </a:cubicBezTo>
                  <a:cubicBezTo>
                    <a:pt x="53" y="81"/>
                    <a:pt x="53" y="81"/>
                    <a:pt x="53" y="81"/>
                  </a:cubicBezTo>
                  <a:cubicBezTo>
                    <a:pt x="53" y="89"/>
                    <a:pt x="53" y="89"/>
                    <a:pt x="53" y="89"/>
                  </a:cubicBezTo>
                  <a:cubicBezTo>
                    <a:pt x="46" y="89"/>
                    <a:pt x="46" y="89"/>
                    <a:pt x="46" y="89"/>
                  </a:cubicBezTo>
                  <a:cubicBezTo>
                    <a:pt x="46" y="81"/>
                    <a:pt x="46" y="81"/>
                    <a:pt x="46" y="81"/>
                  </a:cubicBezTo>
                  <a:cubicBezTo>
                    <a:pt x="46" y="79"/>
                    <a:pt x="44" y="77"/>
                    <a:pt x="42" y="77"/>
                  </a:cubicBezTo>
                  <a:cubicBezTo>
                    <a:pt x="41" y="77"/>
                    <a:pt x="39" y="76"/>
                    <a:pt x="38" y="76"/>
                  </a:cubicBezTo>
                  <a:cubicBezTo>
                    <a:pt x="38" y="76"/>
                    <a:pt x="38" y="76"/>
                    <a:pt x="38" y="76"/>
                  </a:cubicBezTo>
                  <a:cubicBezTo>
                    <a:pt x="36" y="75"/>
                    <a:pt x="35" y="74"/>
                    <a:pt x="34" y="73"/>
                  </a:cubicBezTo>
                  <a:cubicBezTo>
                    <a:pt x="32" y="72"/>
                    <a:pt x="30" y="73"/>
                    <a:pt x="29" y="74"/>
                  </a:cubicBezTo>
                  <a:cubicBezTo>
                    <a:pt x="23" y="80"/>
                    <a:pt x="23" y="80"/>
                    <a:pt x="23" y="80"/>
                  </a:cubicBezTo>
                  <a:cubicBezTo>
                    <a:pt x="18" y="75"/>
                    <a:pt x="18" y="75"/>
                    <a:pt x="18" y="75"/>
                  </a:cubicBezTo>
                  <a:cubicBezTo>
                    <a:pt x="24" y="69"/>
                    <a:pt x="24" y="69"/>
                    <a:pt x="24" y="69"/>
                  </a:cubicBezTo>
                  <a:cubicBezTo>
                    <a:pt x="25" y="68"/>
                    <a:pt x="25" y="66"/>
                    <a:pt x="24" y="64"/>
                  </a:cubicBezTo>
                  <a:cubicBezTo>
                    <a:pt x="23" y="63"/>
                    <a:pt x="23" y="61"/>
                    <a:pt x="22" y="60"/>
                  </a:cubicBezTo>
                  <a:cubicBezTo>
                    <a:pt x="22" y="60"/>
                    <a:pt x="22" y="60"/>
                    <a:pt x="22" y="60"/>
                  </a:cubicBezTo>
                  <a:cubicBezTo>
                    <a:pt x="21" y="58"/>
                    <a:pt x="21" y="57"/>
                    <a:pt x="21" y="55"/>
                  </a:cubicBezTo>
                  <a:cubicBezTo>
                    <a:pt x="20" y="53"/>
                    <a:pt x="19" y="52"/>
                    <a:pt x="17" y="52"/>
                  </a:cubicBezTo>
                  <a:cubicBezTo>
                    <a:pt x="17" y="52"/>
                    <a:pt x="17" y="52"/>
                    <a:pt x="17" y="52"/>
                  </a:cubicBezTo>
                  <a:cubicBezTo>
                    <a:pt x="8" y="52"/>
                    <a:pt x="8" y="52"/>
                    <a:pt x="8" y="52"/>
                  </a:cubicBezTo>
                  <a:cubicBezTo>
                    <a:pt x="8" y="45"/>
                    <a:pt x="8" y="45"/>
                    <a:pt x="8" y="45"/>
                  </a:cubicBezTo>
                  <a:cubicBezTo>
                    <a:pt x="17" y="45"/>
                    <a:pt x="17" y="45"/>
                    <a:pt x="17" y="45"/>
                  </a:cubicBezTo>
                  <a:cubicBezTo>
                    <a:pt x="19" y="45"/>
                    <a:pt x="20" y="44"/>
                    <a:pt x="21" y="42"/>
                  </a:cubicBezTo>
                  <a:cubicBezTo>
                    <a:pt x="21" y="40"/>
                    <a:pt x="22" y="39"/>
                    <a:pt x="22" y="37"/>
                  </a:cubicBezTo>
                  <a:cubicBezTo>
                    <a:pt x="22" y="37"/>
                    <a:pt x="22" y="37"/>
                    <a:pt x="22" y="37"/>
                  </a:cubicBezTo>
                  <a:cubicBezTo>
                    <a:pt x="23" y="36"/>
                    <a:pt x="23" y="34"/>
                    <a:pt x="24" y="33"/>
                  </a:cubicBezTo>
                  <a:cubicBezTo>
                    <a:pt x="25" y="32"/>
                    <a:pt x="25" y="30"/>
                    <a:pt x="24" y="28"/>
                  </a:cubicBezTo>
                  <a:cubicBezTo>
                    <a:pt x="24" y="28"/>
                    <a:pt x="24" y="28"/>
                    <a:pt x="24" y="28"/>
                  </a:cubicBezTo>
                  <a:cubicBezTo>
                    <a:pt x="18" y="22"/>
                    <a:pt x="18" y="22"/>
                    <a:pt x="18" y="22"/>
                  </a:cubicBezTo>
                  <a:cubicBezTo>
                    <a:pt x="23" y="17"/>
                    <a:pt x="23" y="17"/>
                    <a:pt x="23" y="17"/>
                  </a:cubicBezTo>
                  <a:cubicBezTo>
                    <a:pt x="29" y="23"/>
                    <a:pt x="29" y="23"/>
                    <a:pt x="29" y="23"/>
                  </a:cubicBezTo>
                  <a:cubicBezTo>
                    <a:pt x="30" y="25"/>
                    <a:pt x="32" y="25"/>
                    <a:pt x="34" y="24"/>
                  </a:cubicBezTo>
                  <a:cubicBezTo>
                    <a:pt x="35" y="23"/>
                    <a:pt x="36" y="22"/>
                    <a:pt x="38" y="22"/>
                  </a:cubicBezTo>
                  <a:cubicBezTo>
                    <a:pt x="39" y="21"/>
                    <a:pt x="41" y="20"/>
                    <a:pt x="43" y="20"/>
                  </a:cubicBezTo>
                  <a:cubicBezTo>
                    <a:pt x="44" y="20"/>
                    <a:pt x="46" y="18"/>
                    <a:pt x="46" y="16"/>
                  </a:cubicBezTo>
                  <a:cubicBezTo>
                    <a:pt x="46" y="16"/>
                    <a:pt x="46" y="16"/>
                    <a:pt x="46" y="16"/>
                  </a:cubicBezTo>
                  <a:cubicBezTo>
                    <a:pt x="46" y="8"/>
                    <a:pt x="46" y="8"/>
                    <a:pt x="46" y="8"/>
                  </a:cubicBezTo>
                  <a:cubicBezTo>
                    <a:pt x="53" y="8"/>
                    <a:pt x="53" y="8"/>
                    <a:pt x="53" y="8"/>
                  </a:cubicBezTo>
                  <a:cubicBezTo>
                    <a:pt x="53" y="16"/>
                    <a:pt x="53" y="16"/>
                    <a:pt x="53" y="16"/>
                  </a:cubicBezTo>
                  <a:cubicBezTo>
                    <a:pt x="53" y="18"/>
                    <a:pt x="54" y="20"/>
                    <a:pt x="56" y="20"/>
                  </a:cubicBezTo>
                  <a:cubicBezTo>
                    <a:pt x="57" y="21"/>
                    <a:pt x="59" y="21"/>
                    <a:pt x="60" y="22"/>
                  </a:cubicBezTo>
                  <a:cubicBezTo>
                    <a:pt x="62" y="22"/>
                    <a:pt x="63" y="23"/>
                    <a:pt x="65" y="24"/>
                  </a:cubicBezTo>
                  <a:cubicBezTo>
                    <a:pt x="66" y="25"/>
                    <a:pt x="68" y="24"/>
                    <a:pt x="70" y="23"/>
                  </a:cubicBezTo>
                  <a:cubicBezTo>
                    <a:pt x="75" y="17"/>
                    <a:pt x="75" y="17"/>
                    <a:pt x="75" y="17"/>
                  </a:cubicBezTo>
                  <a:cubicBezTo>
                    <a:pt x="80" y="22"/>
                    <a:pt x="80" y="22"/>
                    <a:pt x="80" y="22"/>
                  </a:cubicBezTo>
                  <a:cubicBezTo>
                    <a:pt x="74" y="28"/>
                    <a:pt x="74" y="28"/>
                    <a:pt x="74" y="28"/>
                  </a:cubicBezTo>
                  <a:cubicBezTo>
                    <a:pt x="73" y="30"/>
                    <a:pt x="73" y="32"/>
                    <a:pt x="74" y="33"/>
                  </a:cubicBezTo>
                  <a:cubicBezTo>
                    <a:pt x="75" y="35"/>
                    <a:pt x="76" y="36"/>
                    <a:pt x="76" y="37"/>
                  </a:cubicBezTo>
                  <a:cubicBezTo>
                    <a:pt x="76" y="38"/>
                    <a:pt x="76" y="38"/>
                    <a:pt x="76" y="38"/>
                  </a:cubicBezTo>
                  <a:cubicBezTo>
                    <a:pt x="77" y="39"/>
                    <a:pt x="77" y="41"/>
                    <a:pt x="78" y="42"/>
                  </a:cubicBezTo>
                  <a:cubicBezTo>
                    <a:pt x="78" y="44"/>
                    <a:pt x="80" y="45"/>
                    <a:pt x="81" y="45"/>
                  </a:cubicBezTo>
                  <a:cubicBezTo>
                    <a:pt x="90" y="45"/>
                    <a:pt x="90" y="45"/>
                    <a:pt x="90" y="45"/>
                  </a:cubicBezTo>
                  <a:cubicBezTo>
                    <a:pt x="90" y="52"/>
                    <a:pt x="90" y="52"/>
                    <a:pt x="90" y="52"/>
                  </a:cubicBezTo>
                  <a:close/>
                  <a:moveTo>
                    <a:pt x="49" y="32"/>
                  </a:moveTo>
                  <a:cubicBezTo>
                    <a:pt x="49" y="32"/>
                    <a:pt x="49" y="32"/>
                    <a:pt x="49" y="32"/>
                  </a:cubicBezTo>
                  <a:cubicBezTo>
                    <a:pt x="45" y="32"/>
                    <a:pt x="40" y="34"/>
                    <a:pt x="37" y="37"/>
                  </a:cubicBezTo>
                  <a:cubicBezTo>
                    <a:pt x="34" y="40"/>
                    <a:pt x="32" y="44"/>
                    <a:pt x="32" y="49"/>
                  </a:cubicBezTo>
                  <a:cubicBezTo>
                    <a:pt x="32" y="53"/>
                    <a:pt x="34" y="57"/>
                    <a:pt x="37" y="60"/>
                  </a:cubicBezTo>
                  <a:cubicBezTo>
                    <a:pt x="40" y="63"/>
                    <a:pt x="45" y="65"/>
                    <a:pt x="49" y="65"/>
                  </a:cubicBezTo>
                  <a:cubicBezTo>
                    <a:pt x="54" y="65"/>
                    <a:pt x="58" y="63"/>
                    <a:pt x="61" y="60"/>
                  </a:cubicBezTo>
                  <a:cubicBezTo>
                    <a:pt x="64" y="57"/>
                    <a:pt x="66" y="53"/>
                    <a:pt x="66" y="49"/>
                  </a:cubicBezTo>
                  <a:cubicBezTo>
                    <a:pt x="66" y="44"/>
                    <a:pt x="64" y="40"/>
                    <a:pt x="61" y="37"/>
                  </a:cubicBezTo>
                  <a:cubicBezTo>
                    <a:pt x="58" y="34"/>
                    <a:pt x="54" y="32"/>
                    <a:pt x="49" y="32"/>
                  </a:cubicBezTo>
                  <a:close/>
                  <a:moveTo>
                    <a:pt x="58" y="57"/>
                  </a:moveTo>
                  <a:cubicBezTo>
                    <a:pt x="58" y="57"/>
                    <a:pt x="58" y="57"/>
                    <a:pt x="58" y="57"/>
                  </a:cubicBezTo>
                  <a:cubicBezTo>
                    <a:pt x="55" y="59"/>
                    <a:pt x="52" y="61"/>
                    <a:pt x="49" y="61"/>
                  </a:cubicBezTo>
                  <a:cubicBezTo>
                    <a:pt x="46" y="61"/>
                    <a:pt x="43" y="59"/>
                    <a:pt x="41" y="57"/>
                  </a:cubicBezTo>
                  <a:cubicBezTo>
                    <a:pt x="39" y="55"/>
                    <a:pt x="37" y="52"/>
                    <a:pt x="37" y="49"/>
                  </a:cubicBezTo>
                  <a:cubicBezTo>
                    <a:pt x="37" y="45"/>
                    <a:pt x="39" y="42"/>
                    <a:pt x="41" y="40"/>
                  </a:cubicBezTo>
                  <a:cubicBezTo>
                    <a:pt x="43" y="38"/>
                    <a:pt x="46" y="37"/>
                    <a:pt x="49" y="37"/>
                  </a:cubicBezTo>
                  <a:cubicBezTo>
                    <a:pt x="52" y="37"/>
                    <a:pt x="55" y="38"/>
                    <a:pt x="58" y="40"/>
                  </a:cubicBezTo>
                  <a:cubicBezTo>
                    <a:pt x="60" y="42"/>
                    <a:pt x="61" y="45"/>
                    <a:pt x="61" y="49"/>
                  </a:cubicBezTo>
                  <a:cubicBezTo>
                    <a:pt x="61" y="52"/>
                    <a:pt x="60" y="55"/>
                    <a:pt x="58" y="57"/>
                  </a:cubicBezTo>
                  <a:close/>
                </a:path>
              </a:pathLst>
            </a:custGeom>
            <a:solidFill>
              <a:schemeClr val="l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260475" y="2699385"/>
            <a:ext cx="1742440" cy="1742440"/>
            <a:chOff x="7985" y="1921"/>
            <a:chExt cx="2744" cy="2744"/>
          </a:xfrm>
        </p:grpSpPr>
        <p:sp>
          <p:nvSpPr>
            <p:cNvPr id="8" name="椭圆 7"/>
            <p:cNvSpPr/>
            <p:nvPr>
              <p:custDataLst>
                <p:tags r:id="rId16"/>
              </p:custDataLst>
            </p:nvPr>
          </p:nvSpPr>
          <p:spPr>
            <a:xfrm flipV="1">
              <a:off x="7985" y="1921"/>
              <a:ext cx="2744" cy="27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任意多边形 9"/>
            <p:cNvSpPr>
              <a:spLocks noEditPoints="1"/>
            </p:cNvSpPr>
            <p:nvPr>
              <p:custDataLst>
                <p:tags r:id="rId17"/>
              </p:custDataLst>
            </p:nvPr>
          </p:nvSpPr>
          <p:spPr>
            <a:xfrm>
              <a:off x="8780" y="2722"/>
              <a:ext cx="1154" cy="1143"/>
            </a:xfrm>
            <a:custGeom>
              <a:avLst/>
              <a:gdLst/>
              <a:ahLst/>
              <a:cxnLst/>
              <a:rect l="0" t="0" r="0" b="0"/>
              <a:pathLst>
                <a:path w="104" h="103">
                  <a:moveTo>
                    <a:pt x="29" y="32"/>
                  </a:moveTo>
                  <a:cubicBezTo>
                    <a:pt x="29" y="70"/>
                    <a:pt x="29" y="70"/>
                    <a:pt x="29" y="70"/>
                  </a:cubicBezTo>
                  <a:cubicBezTo>
                    <a:pt x="29" y="70"/>
                    <a:pt x="29" y="70"/>
                    <a:pt x="29" y="70"/>
                  </a:cubicBezTo>
                  <a:cubicBezTo>
                    <a:pt x="56" y="91"/>
                    <a:pt x="56" y="91"/>
                    <a:pt x="56" y="91"/>
                  </a:cubicBezTo>
                  <a:cubicBezTo>
                    <a:pt x="56" y="73"/>
                    <a:pt x="56" y="73"/>
                    <a:pt x="56" y="73"/>
                  </a:cubicBezTo>
                  <a:cubicBezTo>
                    <a:pt x="56" y="29"/>
                    <a:pt x="56" y="29"/>
                    <a:pt x="56" y="29"/>
                  </a:cubicBezTo>
                  <a:cubicBezTo>
                    <a:pt x="56" y="12"/>
                    <a:pt x="56" y="12"/>
                    <a:pt x="56" y="12"/>
                  </a:cubicBezTo>
                  <a:cubicBezTo>
                    <a:pt x="29" y="32"/>
                    <a:pt x="29" y="32"/>
                    <a:pt x="29" y="32"/>
                  </a:cubicBezTo>
                  <a:cubicBezTo>
                    <a:pt x="29" y="32"/>
                    <a:pt x="29" y="32"/>
                    <a:pt x="29" y="32"/>
                  </a:cubicBezTo>
                  <a:close/>
                  <a:moveTo>
                    <a:pt x="77" y="17"/>
                  </a:moveTo>
                  <a:cubicBezTo>
                    <a:pt x="77" y="17"/>
                    <a:pt x="77" y="17"/>
                    <a:pt x="77" y="17"/>
                  </a:cubicBezTo>
                  <a:cubicBezTo>
                    <a:pt x="75" y="16"/>
                    <a:pt x="74" y="13"/>
                    <a:pt x="75" y="12"/>
                  </a:cubicBezTo>
                  <a:cubicBezTo>
                    <a:pt x="77" y="10"/>
                    <a:pt x="79" y="9"/>
                    <a:pt x="81" y="10"/>
                  </a:cubicBezTo>
                  <a:cubicBezTo>
                    <a:pt x="88" y="14"/>
                    <a:pt x="94" y="21"/>
                    <a:pt x="98" y="28"/>
                  </a:cubicBezTo>
                  <a:cubicBezTo>
                    <a:pt x="102" y="35"/>
                    <a:pt x="104" y="43"/>
                    <a:pt x="104" y="51"/>
                  </a:cubicBezTo>
                  <a:cubicBezTo>
                    <a:pt x="104" y="60"/>
                    <a:pt x="102" y="68"/>
                    <a:pt x="98" y="75"/>
                  </a:cubicBezTo>
                  <a:cubicBezTo>
                    <a:pt x="94" y="82"/>
                    <a:pt x="88" y="88"/>
                    <a:pt x="81" y="92"/>
                  </a:cubicBezTo>
                  <a:cubicBezTo>
                    <a:pt x="79" y="93"/>
                    <a:pt x="77" y="93"/>
                    <a:pt x="75" y="91"/>
                  </a:cubicBezTo>
                  <a:cubicBezTo>
                    <a:pt x="74" y="89"/>
                    <a:pt x="75" y="86"/>
                    <a:pt x="77" y="85"/>
                  </a:cubicBezTo>
                  <a:cubicBezTo>
                    <a:pt x="83" y="82"/>
                    <a:pt x="88" y="77"/>
                    <a:pt x="91" y="71"/>
                  </a:cubicBezTo>
                  <a:cubicBezTo>
                    <a:pt x="94" y="65"/>
                    <a:pt x="96" y="58"/>
                    <a:pt x="96" y="51"/>
                  </a:cubicBezTo>
                  <a:cubicBezTo>
                    <a:pt x="96" y="44"/>
                    <a:pt x="94" y="37"/>
                    <a:pt x="91" y="32"/>
                  </a:cubicBezTo>
                  <a:cubicBezTo>
                    <a:pt x="88" y="26"/>
                    <a:pt x="83" y="21"/>
                    <a:pt x="77" y="17"/>
                  </a:cubicBezTo>
                  <a:close/>
                  <a:moveTo>
                    <a:pt x="24" y="33"/>
                  </a:moveTo>
                  <a:cubicBezTo>
                    <a:pt x="24" y="33"/>
                    <a:pt x="24" y="33"/>
                    <a:pt x="24" y="33"/>
                  </a:cubicBezTo>
                  <a:cubicBezTo>
                    <a:pt x="8" y="33"/>
                    <a:pt x="8" y="33"/>
                    <a:pt x="8" y="33"/>
                  </a:cubicBezTo>
                  <a:cubicBezTo>
                    <a:pt x="8" y="69"/>
                    <a:pt x="8" y="69"/>
                    <a:pt x="8" y="69"/>
                  </a:cubicBezTo>
                  <a:cubicBezTo>
                    <a:pt x="24" y="69"/>
                    <a:pt x="24" y="69"/>
                    <a:pt x="24" y="69"/>
                  </a:cubicBezTo>
                  <a:cubicBezTo>
                    <a:pt x="24" y="33"/>
                    <a:pt x="24" y="33"/>
                    <a:pt x="24" y="33"/>
                  </a:cubicBezTo>
                  <a:close/>
                  <a:moveTo>
                    <a:pt x="25" y="25"/>
                  </a:moveTo>
                  <a:cubicBezTo>
                    <a:pt x="25" y="25"/>
                    <a:pt x="25" y="25"/>
                    <a:pt x="25" y="25"/>
                  </a:cubicBezTo>
                  <a:cubicBezTo>
                    <a:pt x="57" y="1"/>
                    <a:pt x="57" y="1"/>
                    <a:pt x="57" y="1"/>
                  </a:cubicBezTo>
                  <a:cubicBezTo>
                    <a:pt x="58" y="0"/>
                    <a:pt x="59" y="0"/>
                    <a:pt x="60" y="0"/>
                  </a:cubicBezTo>
                  <a:cubicBezTo>
                    <a:pt x="62" y="0"/>
                    <a:pt x="63" y="2"/>
                    <a:pt x="63" y="4"/>
                  </a:cubicBezTo>
                  <a:cubicBezTo>
                    <a:pt x="63" y="29"/>
                    <a:pt x="63" y="29"/>
                    <a:pt x="63" y="29"/>
                  </a:cubicBezTo>
                  <a:cubicBezTo>
                    <a:pt x="63" y="30"/>
                    <a:pt x="63" y="30"/>
                    <a:pt x="63" y="30"/>
                  </a:cubicBezTo>
                  <a:cubicBezTo>
                    <a:pt x="67" y="31"/>
                    <a:pt x="70" y="34"/>
                    <a:pt x="73" y="37"/>
                  </a:cubicBezTo>
                  <a:cubicBezTo>
                    <a:pt x="76" y="41"/>
                    <a:pt x="78" y="46"/>
                    <a:pt x="78" y="51"/>
                  </a:cubicBezTo>
                  <a:cubicBezTo>
                    <a:pt x="78" y="57"/>
                    <a:pt x="76" y="61"/>
                    <a:pt x="73" y="65"/>
                  </a:cubicBezTo>
                  <a:cubicBezTo>
                    <a:pt x="70" y="68"/>
                    <a:pt x="67" y="71"/>
                    <a:pt x="63" y="72"/>
                  </a:cubicBezTo>
                  <a:cubicBezTo>
                    <a:pt x="63" y="73"/>
                    <a:pt x="63" y="73"/>
                    <a:pt x="63" y="73"/>
                  </a:cubicBezTo>
                  <a:cubicBezTo>
                    <a:pt x="63" y="99"/>
                    <a:pt x="63" y="99"/>
                    <a:pt x="63" y="99"/>
                  </a:cubicBezTo>
                  <a:cubicBezTo>
                    <a:pt x="63" y="100"/>
                    <a:pt x="63" y="100"/>
                    <a:pt x="63" y="101"/>
                  </a:cubicBezTo>
                  <a:cubicBezTo>
                    <a:pt x="61" y="103"/>
                    <a:pt x="59" y="103"/>
                    <a:pt x="57" y="102"/>
                  </a:cubicBezTo>
                  <a:cubicBezTo>
                    <a:pt x="25" y="77"/>
                    <a:pt x="25" y="77"/>
                    <a:pt x="25" y="77"/>
                  </a:cubicBezTo>
                  <a:cubicBezTo>
                    <a:pt x="4" y="77"/>
                    <a:pt x="4" y="77"/>
                    <a:pt x="4" y="77"/>
                  </a:cubicBezTo>
                  <a:cubicBezTo>
                    <a:pt x="4" y="77"/>
                    <a:pt x="4" y="77"/>
                    <a:pt x="4" y="77"/>
                  </a:cubicBezTo>
                  <a:cubicBezTo>
                    <a:pt x="2" y="77"/>
                    <a:pt x="0" y="75"/>
                    <a:pt x="0" y="73"/>
                  </a:cubicBezTo>
                  <a:cubicBezTo>
                    <a:pt x="0" y="29"/>
                    <a:pt x="0" y="29"/>
                    <a:pt x="0" y="29"/>
                  </a:cubicBezTo>
                  <a:cubicBezTo>
                    <a:pt x="0" y="29"/>
                    <a:pt x="0" y="29"/>
                    <a:pt x="0" y="29"/>
                  </a:cubicBezTo>
                  <a:cubicBezTo>
                    <a:pt x="0" y="27"/>
                    <a:pt x="2" y="25"/>
                    <a:pt x="4" y="25"/>
                  </a:cubicBezTo>
                  <a:cubicBezTo>
                    <a:pt x="25" y="25"/>
                    <a:pt x="25" y="25"/>
                    <a:pt x="25" y="25"/>
                  </a:cubicBezTo>
                  <a:close/>
                  <a:moveTo>
                    <a:pt x="63" y="35"/>
                  </a:moveTo>
                  <a:cubicBezTo>
                    <a:pt x="63" y="35"/>
                    <a:pt x="63" y="35"/>
                    <a:pt x="63" y="35"/>
                  </a:cubicBezTo>
                  <a:cubicBezTo>
                    <a:pt x="63" y="67"/>
                    <a:pt x="63" y="67"/>
                    <a:pt x="63" y="67"/>
                  </a:cubicBezTo>
                  <a:cubicBezTo>
                    <a:pt x="66" y="66"/>
                    <a:pt x="68" y="64"/>
                    <a:pt x="69" y="62"/>
                  </a:cubicBezTo>
                  <a:cubicBezTo>
                    <a:pt x="71" y="59"/>
                    <a:pt x="73" y="55"/>
                    <a:pt x="73" y="51"/>
                  </a:cubicBezTo>
                  <a:cubicBezTo>
                    <a:pt x="73" y="47"/>
                    <a:pt x="71" y="43"/>
                    <a:pt x="69" y="40"/>
                  </a:cubicBezTo>
                  <a:cubicBezTo>
                    <a:pt x="68" y="38"/>
                    <a:pt x="66" y="36"/>
                    <a:pt x="63" y="35"/>
                  </a:cubicBezTo>
                  <a:close/>
                </a:path>
              </a:pathLst>
            </a:custGeom>
            <a:solidFill>
              <a:schemeClr val="l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9" name="图片 8"/>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2" name="标题 1"/>
          <p:cNvSpPr>
            <a:spLocks noGrp="1"/>
          </p:cNvSpPr>
          <p:nvPr>
            <p:ph type="title" idx="4294967295"/>
            <p:custDataLst>
              <p:tags r:id="rId7"/>
            </p:custDataLst>
          </p:nvPr>
        </p:nvSpPr>
        <p:spPr>
          <a:xfrm>
            <a:off x="1385570" y="127001"/>
            <a:ext cx="9931400" cy="1028246"/>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《中华人民共和国劳动合同法》</a:t>
            </a:r>
            <a:endParaRPr lang="zh-CN" altLang="en-US" dirty="0">
              <a:solidFill>
                <a:schemeClr val="accent1">
                  <a:lumMod val="75000"/>
                </a:schemeClr>
              </a:solidFill>
              <a:latin typeface="汉仪旗黑-85S" charset="0"/>
              <a:ea typeface="汉仪旗黑-85S" charset="0"/>
              <a:sym typeface="+mn-ea"/>
            </a:endParaRPr>
          </a:p>
        </p:txBody>
      </p:sp>
      <p:sp>
        <p:nvSpPr>
          <p:cNvPr id="3" name="内容占位符 2"/>
          <p:cNvSpPr>
            <a:spLocks noGrp="1"/>
          </p:cNvSpPr>
          <p:nvPr>
            <p:ph sz="half" idx="4294967295"/>
            <p:custDataLst>
              <p:tags r:id="rId8"/>
            </p:custDataLst>
          </p:nvPr>
        </p:nvSpPr>
        <p:spPr>
          <a:xfrm>
            <a:off x="408940" y="1524000"/>
            <a:ext cx="5181600" cy="4351338"/>
          </a:xfrm>
        </p:spPr>
        <p:txBody>
          <a:bodyPr vert="horz"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第四十条</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有下列情形之一的，用人单位</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提前三十日</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以</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书面形式</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通知劳动者本人或者</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额外支付劳动者一个月工资后</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，可以解除劳动合同：（三）劳动合同订立时所依据的</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客观情况</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发生重大变化，致使劳动合同无法履行，经用人单位与劳动者</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协商</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，未能就变更劳动合同内容达成协议的。</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内容占位符 3"/>
          <p:cNvSpPr>
            <a:spLocks noGrp="1"/>
          </p:cNvSpPr>
          <p:nvPr>
            <p:ph sz="half" idx="4294967295"/>
            <p:custDataLst>
              <p:tags r:id="rId9"/>
            </p:custDataLst>
          </p:nvPr>
        </p:nvSpPr>
        <p:spPr>
          <a:xfrm>
            <a:off x="5868035" y="1155065"/>
            <a:ext cx="5658485" cy="4947920"/>
          </a:xfrm>
        </p:spPr>
        <p:txBody>
          <a:bodyPr vert="horz"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第四十一条</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有下列情形之一，需要裁减人员二十人以上或者裁减不足二十人但占企业职工总数百分之十以上的，用人单位</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提前三十日</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向工会或者全体职工</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说明情况</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，听取工会或者职工的意见后，裁减人员方案经</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向劳动行政部门报告</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，可以裁减人员：（一）依照企业破产法规定进行重整的；（二）生产经营发生严重困难的；</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pic>
        <p:nvPicPr>
          <p:cNvPr id="6" name="图片 5" descr="templates\docerresourceshop\icons\\32313630303830373b32313630303631343bbcfdcdb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3091815" y="3329305"/>
            <a:ext cx="5543550" cy="91249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9" name="图片 8"/>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2" name="标题 1"/>
          <p:cNvSpPr>
            <a:spLocks noGrp="1"/>
          </p:cNvSpPr>
          <p:nvPr>
            <p:ph type="title" idx="4294967295"/>
            <p:custDataLst>
              <p:tags r:id="rId7"/>
            </p:custDataLst>
          </p:nvPr>
        </p:nvSpPr>
        <p:spPr>
          <a:xfrm>
            <a:off x="1422400" y="365126"/>
            <a:ext cx="9931400" cy="1028246"/>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《中华人民共和国劳动合同法》</a:t>
            </a:r>
            <a:endParaRPr lang="zh-CN" altLang="en-US" dirty="0">
              <a:solidFill>
                <a:schemeClr val="accent1">
                  <a:lumMod val="75000"/>
                </a:schemeClr>
              </a:solidFill>
              <a:latin typeface="汉仪旗黑-85S" charset="0"/>
              <a:ea typeface="汉仪旗黑-85S" charset="0"/>
              <a:sym typeface="+mn-ea"/>
            </a:endParaRPr>
          </a:p>
        </p:txBody>
      </p:sp>
      <p:sp>
        <p:nvSpPr>
          <p:cNvPr id="3" name="内容占位符 2"/>
          <p:cNvSpPr>
            <a:spLocks noGrp="1"/>
          </p:cNvSpPr>
          <p:nvPr>
            <p:ph sz="half" idx="4294967295"/>
            <p:custDataLst>
              <p:tags r:id="rId8"/>
            </p:custDataLst>
          </p:nvPr>
        </p:nvSpPr>
        <p:spPr>
          <a:xfrm>
            <a:off x="609600" y="1825625"/>
            <a:ext cx="5181600" cy="4351338"/>
          </a:xfrm>
        </p:spPr>
        <p:txBody>
          <a:bodyPr vert="horz" lIns="91440" tIns="45720" rIns="91440" bIns="45720" rtlCol="0">
            <a:norm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第四十七条　经济补偿</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按劳动者在本单位工作的年限，</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每满一年支付一个月工资的标准向劳动者支付。</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4" name="内容占位符 3"/>
          <p:cNvSpPr>
            <a:spLocks noGrp="1"/>
          </p:cNvSpPr>
          <p:nvPr>
            <p:ph sz="half" idx="4294967295"/>
            <p:custDataLst>
              <p:tags r:id="rId9"/>
            </p:custDataLst>
          </p:nvPr>
        </p:nvSpPr>
        <p:spPr>
          <a:xfrm>
            <a:off x="6468745" y="1745615"/>
            <a:ext cx="4769485" cy="4351655"/>
          </a:xfrm>
        </p:spPr>
        <p:txBody>
          <a:bodyPr vert="horz" lIns="91440" tIns="45720" rIns="91440" bIns="45720" rtlCol="0">
            <a:norm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第八十七条　</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用人单位违反本法规定解除或者终止劳动合同的，应当依照本法第四十七条规定的</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经济补偿标准的二倍</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向劳动者支付赔偿金。</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pic>
        <p:nvPicPr>
          <p:cNvPr id="5" name="图片 4" descr="templates\docerresourceshop\icons\\32313630303830373b32313630303631343bbcfdcdb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4834890" y="2722880"/>
            <a:ext cx="2705100" cy="91249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30" name="文本框"/>
          <p:cNvSpPr/>
          <p:nvPr>
            <p:custDataLst>
              <p:tags r:id="rId7"/>
            </p:custDataLst>
          </p:nvPr>
        </p:nvSpPr>
        <p:spPr>
          <a:xfrm>
            <a:off x="1547692" y="2883597"/>
            <a:ext cx="3715040" cy="316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pPr>
            <a:r>
              <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rPr>
              <a:t>用人单位与劳动者发生劳动争议，当事人可以</a:t>
            </a:r>
            <a:r>
              <a:rPr lang="en-US" altLang="zh-CN" sz="2000" spc="159">
                <a:solidFill>
                  <a:schemeClr val="accent1">
                    <a:lumMod val="75000"/>
                  </a:schemeClr>
                </a:solidFill>
                <a:latin typeface="微软雅黑" panose="020B0503020204020204" pitchFamily="34" charset="-122"/>
                <a:ea typeface="微软雅黑" panose="020B0503020204020204" pitchFamily="34" charset="-122"/>
              </a:rPr>
              <a:t>依法申请调解、仲裁、提起诉讼</a:t>
            </a:r>
            <a:r>
              <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rPr>
              <a:t>，也可以</a:t>
            </a:r>
            <a:r>
              <a:rPr lang="en-US" altLang="zh-CN" sz="2000" spc="159">
                <a:solidFill>
                  <a:schemeClr val="accent1">
                    <a:lumMod val="75000"/>
                  </a:schemeClr>
                </a:solidFill>
                <a:latin typeface="微软雅黑" panose="020B0503020204020204" pitchFamily="34" charset="-122"/>
                <a:ea typeface="微软雅黑" panose="020B0503020204020204" pitchFamily="34" charset="-122"/>
              </a:rPr>
              <a:t>协商</a:t>
            </a:r>
            <a:r>
              <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rPr>
              <a:t>解决。调解原则适用于仲裁和诉讼程序。</a:t>
            </a:r>
            <a:endPar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31" name="文本框"/>
          <p:cNvSpPr txBox="1"/>
          <p:nvPr>
            <p:custDataLst>
              <p:tags r:id="rId8"/>
            </p:custDataLst>
          </p:nvPr>
        </p:nvSpPr>
        <p:spPr>
          <a:xfrm>
            <a:off x="1492557" y="2402015"/>
            <a:ext cx="3599359" cy="481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540" b="0" spc="317" dirty="0" smtClean="0">
                <a:solidFill>
                  <a:schemeClr val="lt1"/>
                </a:solidFill>
                <a:latin typeface="微软雅黑" panose="020B0503020204020204" pitchFamily="34" charset="-122"/>
                <a:ea typeface="微软雅黑" panose="020B0503020204020204" pitchFamily="34" charset="-122"/>
              </a:rPr>
              <a:t>第七十七</a:t>
            </a:r>
            <a:r>
              <a:rPr lang="zh-CN" altLang="en-US" sz="2540" b="0" spc="317" dirty="0" smtClean="0">
                <a:solidFill>
                  <a:schemeClr val="lt1"/>
                </a:solidFill>
                <a:latin typeface="微软雅黑" panose="020B0503020204020204" pitchFamily="34" charset="-122"/>
                <a:ea typeface="微软雅黑" panose="020B0503020204020204" pitchFamily="34" charset="-122"/>
              </a:rPr>
              <a:t>条</a:t>
            </a:r>
            <a:endParaRPr lang="zh-CN" altLang="en-US" sz="2540" b="0" spc="317" dirty="0" smtClean="0">
              <a:solidFill>
                <a:schemeClr val="lt1"/>
              </a:solidFill>
              <a:latin typeface="微软雅黑" panose="020B0503020204020204" pitchFamily="34" charset="-122"/>
              <a:ea typeface="微软雅黑" panose="020B0503020204020204" pitchFamily="34" charset="-122"/>
            </a:endParaRPr>
          </a:p>
        </p:txBody>
      </p:sp>
      <p:sp>
        <p:nvSpPr>
          <p:cNvPr id="45" name="文本框"/>
          <p:cNvSpPr/>
          <p:nvPr>
            <p:custDataLst>
              <p:tags r:id="rId9"/>
            </p:custDataLst>
          </p:nvPr>
        </p:nvSpPr>
        <p:spPr>
          <a:xfrm>
            <a:off x="6976745" y="1632585"/>
            <a:ext cx="3778250" cy="255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200000"/>
              </a:lnSpc>
            </a:pPr>
            <a:r>
              <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rPr>
              <a:t>解决劳动争议，应当根据</a:t>
            </a:r>
            <a:r>
              <a:rPr lang="en-US" altLang="zh-CN" sz="2000" spc="159">
                <a:solidFill>
                  <a:schemeClr val="accent1">
                    <a:lumMod val="75000"/>
                  </a:schemeClr>
                </a:solidFill>
                <a:latin typeface="微软雅黑" panose="020B0503020204020204" pitchFamily="34" charset="-122"/>
                <a:ea typeface="微软雅黑" panose="020B0503020204020204" pitchFamily="34" charset="-122"/>
              </a:rPr>
              <a:t>合法、公正、及时处理</a:t>
            </a:r>
            <a:r>
              <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rPr>
              <a:t>的原则，依法维护劳动争议当事人的合法权益。</a:t>
            </a:r>
            <a:endParaRPr lang="en-US" altLang="zh-CN" sz="2000" spc="159">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46" name="文本框"/>
          <p:cNvSpPr txBox="1"/>
          <p:nvPr/>
        </p:nvSpPr>
        <p:spPr>
          <a:xfrm>
            <a:off x="7034472" y="4360486"/>
            <a:ext cx="3599359" cy="4813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540" b="0" spc="317" dirty="0" smtClean="0">
                <a:solidFill>
                  <a:schemeClr val="lt1"/>
                </a:solidFill>
                <a:latin typeface="微软雅黑" panose="020B0503020204020204" pitchFamily="34" charset="-122"/>
                <a:ea typeface="微软雅黑" panose="020B0503020204020204" pitchFamily="34" charset="-122"/>
              </a:rPr>
              <a:t>第七十八</a:t>
            </a:r>
            <a:r>
              <a:rPr lang="zh-CN" altLang="en-US" sz="2540" b="0" spc="317" dirty="0" smtClean="0">
                <a:solidFill>
                  <a:schemeClr val="lt1"/>
                </a:solidFill>
                <a:latin typeface="微软雅黑" panose="020B0503020204020204" pitchFamily="34" charset="-122"/>
                <a:ea typeface="微软雅黑" panose="020B0503020204020204" pitchFamily="34" charset="-122"/>
              </a:rPr>
              <a:t>条</a:t>
            </a:r>
            <a:endParaRPr lang="zh-CN" altLang="en-US" sz="2540" b="0" spc="317" dirty="0" smtClean="0">
              <a:solidFill>
                <a:schemeClr val="lt1"/>
              </a:solidFill>
              <a:latin typeface="微软雅黑" panose="020B0503020204020204" pitchFamily="34" charset="-122"/>
              <a:ea typeface="微软雅黑" panose="020B0503020204020204" pitchFamily="34" charset="-122"/>
            </a:endParaRPr>
          </a:p>
        </p:txBody>
      </p:sp>
      <p:sp>
        <p:nvSpPr>
          <p:cNvPr id="2" name="标题 1"/>
          <p:cNvSpPr>
            <a:spLocks noGrp="1"/>
          </p:cNvSpPr>
          <p:nvPr>
            <p:custDataLst>
              <p:tags r:id="rId10"/>
            </p:custDataLst>
          </p:nvPr>
        </p:nvSpPr>
        <p:spPr>
          <a:xfrm>
            <a:off x="2398395" y="301626"/>
            <a:ext cx="9931400" cy="1028246"/>
          </a:xfrm>
          <a:prstGeom prst="rect">
            <a:avLst/>
          </a:prstGeom>
        </p:spPr>
        <p:txBody>
          <a:bodyPr vert="horz" wrap="square"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《中华人民共和国劳动法》</a:t>
            </a:r>
            <a:endParaRPr lang="zh-CN" altLang="en-US" dirty="0">
              <a:solidFill>
                <a:schemeClr val="accent1">
                  <a:lumMod val="75000"/>
                </a:schemeClr>
              </a:solidFill>
              <a:latin typeface="汉仪旗黑-85S" charset="0"/>
              <a:ea typeface="汉仪旗黑-85S" charset="0"/>
              <a:sym typeface="+mn-ea"/>
            </a:endParaRPr>
          </a:p>
        </p:txBody>
      </p:sp>
      <p:pic>
        <p:nvPicPr>
          <p:cNvPr id="3" name="图片 2" descr="templates\docerresourceshop\icons\\32313539353337323b32313539353332343bb7bdd0ced1adbbb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77510" y="2948940"/>
            <a:ext cx="1236980" cy="123698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607214" y="1509661"/>
            <a:ext cx="7099300" cy="699807"/>
          </a:xfrm>
          <a:prstGeom prst="rect">
            <a:avLst/>
          </a:prstGeom>
          <a:noFill/>
        </p:spPr>
        <p:txBody>
          <a:bodyPr wrap="square" lIns="91440" tIns="45720" rIns="91440" bIns="45720" rtlCol="0">
            <a:normAutofit lnSpcReduction="10000"/>
          </a:bodyPr>
          <a:lstStyle/>
          <a:p>
            <a:pPr algn="ctr">
              <a:lnSpc>
                <a:spcPct val="120000"/>
              </a:lnSpc>
            </a:pPr>
            <a:r>
              <a:rPr lang="zh-CN" altLang="en-US" sz="3600" b="1" spc="300">
                <a:solidFill>
                  <a:schemeClr val="accent1">
                    <a:lumMod val="50000"/>
                  </a:schemeClr>
                </a:solidFill>
                <a:uFillTx/>
                <a:latin typeface="Arial" panose="020B0604020202020204" pitchFamily="34" charset="0"/>
                <a:ea typeface="微软雅黑" panose="020B0503020204020204" pitchFamily="34" charset="-122"/>
              </a:rPr>
              <a:t>《中华人民共和国民事诉讼法》</a:t>
            </a:r>
            <a:endParaRPr lang="zh-CN" altLang="en-US" sz="3600" b="1" spc="300">
              <a:solidFill>
                <a:schemeClr val="accent1">
                  <a:lumMod val="50000"/>
                </a:schemeClr>
              </a:solidFill>
              <a:uFillTx/>
              <a:latin typeface="Arial" panose="020B0604020202020204" pitchFamily="34" charset="0"/>
              <a:ea typeface="微软雅黑" panose="020B0503020204020204" pitchFamily="34" charset="-122"/>
            </a:endParaRPr>
          </a:p>
        </p:txBody>
      </p:sp>
      <p:sp>
        <p:nvSpPr>
          <p:cNvPr id="24" name="文本框 23"/>
          <p:cNvSpPr txBox="1"/>
          <p:nvPr>
            <p:custDataLst>
              <p:tags r:id="rId20"/>
            </p:custDataLst>
          </p:nvPr>
        </p:nvSpPr>
        <p:spPr>
          <a:xfrm>
            <a:off x="1965960" y="2689860"/>
            <a:ext cx="9018905" cy="3581400"/>
          </a:xfrm>
          <a:prstGeom prst="rect">
            <a:avLst/>
          </a:prstGeom>
          <a:noFill/>
        </p:spPr>
        <p:txBody>
          <a:bodyPr wrap="square" lIns="91440" tIns="45720" rIns="91440" bIns="45720" rtlCol="0">
            <a:noAutofit/>
          </a:bodyPr>
          <a:lstStyle>
            <a:defPPr>
              <a:defRPr lang="zh-CN"/>
            </a:defPPr>
            <a:lvl1pPr fontAlgn="auto">
              <a:lnSpc>
                <a:spcPct val="130000"/>
              </a:lnSpc>
              <a:spcAft>
                <a:spcPts val="1000"/>
              </a:spcAft>
              <a:defRPr sz="1600" spc="150"/>
            </a:lvl1pPr>
          </a:lstStyle>
          <a:p>
            <a:pPr marL="285750" lvl="0" indent="-285750" algn="l" fontAlgn="ctr">
              <a:buClr>
                <a:srgbClr val="FFFFFF">
                  <a:lumMod val="85000"/>
                </a:srgbClr>
              </a:buClr>
              <a:buSzPct val="130000"/>
              <a:buFont typeface="Wingdings" panose="05000000000000000000" pitchFamily="2" charset="2"/>
              <a:buChar char="l"/>
            </a:pPr>
            <a:r>
              <a:rPr lang="zh-CN" altLang="en-US" sz="2400" dirty="0">
                <a:solidFill>
                  <a:schemeClr val="accent1">
                    <a:lumMod val="75000"/>
                  </a:schemeClr>
                </a:solidFill>
                <a:uFillTx/>
                <a:latin typeface="Arial" panose="020B0604020202020204" pitchFamily="34" charset="0"/>
                <a:ea typeface="微软雅黑" panose="020B0503020204020204" pitchFamily="34" charset="-122"/>
                <a:sym typeface="+mn-ea"/>
              </a:rPr>
              <a:t>第二百六十条</a:t>
            </a:r>
            <a:r>
              <a:rPr lang="zh-CN" altLang="en-US" sz="2400" dirty="0">
                <a:solidFill>
                  <a:schemeClr val="accent1">
                    <a:lumMod val="60000"/>
                    <a:lumOff val="40000"/>
                  </a:schemeClr>
                </a:solidFill>
                <a:uFillTx/>
                <a:latin typeface="Arial" panose="020B0604020202020204" pitchFamily="34" charset="0"/>
                <a:ea typeface="微软雅黑" panose="020B0503020204020204" pitchFamily="34" charset="-122"/>
                <a:sym typeface="+mn-ea"/>
              </a:rPr>
              <a:t> 被执行人未按判决、裁定和其他法律文书指定的期间履行给付金钱义务的，应当</a:t>
            </a:r>
            <a:r>
              <a:rPr lang="zh-CN" altLang="en-US" sz="2400" dirty="0">
                <a:solidFill>
                  <a:schemeClr val="accent1">
                    <a:lumMod val="75000"/>
                  </a:schemeClr>
                </a:solidFill>
                <a:uFillTx/>
                <a:latin typeface="Arial" panose="020B0604020202020204" pitchFamily="34" charset="0"/>
                <a:ea typeface="微软雅黑" panose="020B0503020204020204" pitchFamily="34" charset="-122"/>
                <a:sym typeface="+mn-ea"/>
              </a:rPr>
              <a:t>加倍支付迟延履行期间的债务利息。</a:t>
            </a:r>
            <a:r>
              <a:rPr lang="zh-CN" altLang="en-US" sz="2400" dirty="0">
                <a:solidFill>
                  <a:schemeClr val="accent1">
                    <a:lumMod val="60000"/>
                    <a:lumOff val="40000"/>
                  </a:schemeClr>
                </a:solidFill>
                <a:uFillTx/>
                <a:latin typeface="Arial" panose="020B0604020202020204" pitchFamily="34" charset="0"/>
                <a:ea typeface="微软雅黑" panose="020B0503020204020204" pitchFamily="34" charset="-122"/>
                <a:sym typeface="+mn-ea"/>
              </a:rPr>
              <a:t>被执行人未按判决、裁定和其他法律文书指定的期间履行其他义务的，应当</a:t>
            </a:r>
            <a:r>
              <a:rPr lang="zh-CN" altLang="en-US" sz="2400" dirty="0">
                <a:solidFill>
                  <a:schemeClr val="accent1">
                    <a:lumMod val="75000"/>
                  </a:schemeClr>
                </a:solidFill>
                <a:uFillTx/>
                <a:latin typeface="Arial" panose="020B0604020202020204" pitchFamily="34" charset="0"/>
                <a:ea typeface="微软雅黑" panose="020B0503020204020204" pitchFamily="34" charset="-122"/>
                <a:sym typeface="+mn-ea"/>
              </a:rPr>
              <a:t>支付迟延履行金</a:t>
            </a:r>
            <a:r>
              <a:rPr lang="zh-CN" altLang="en-US" sz="2400" dirty="0">
                <a:solidFill>
                  <a:schemeClr val="accent1">
                    <a:lumMod val="60000"/>
                    <a:lumOff val="40000"/>
                  </a:schemeClr>
                </a:solidFill>
                <a:uFillTx/>
                <a:latin typeface="Arial" panose="020B0604020202020204" pitchFamily="34" charset="0"/>
                <a:ea typeface="微软雅黑" panose="020B0503020204020204" pitchFamily="34" charset="-122"/>
                <a:sym typeface="+mn-ea"/>
              </a:rPr>
              <a:t>。</a:t>
            </a:r>
            <a:endParaRPr lang="zh-CN" altLang="en-US" sz="2400" dirty="0">
              <a:solidFill>
                <a:schemeClr val="accent1">
                  <a:lumMod val="60000"/>
                  <a:lumOff val="40000"/>
                </a:schemeClr>
              </a:solidFill>
              <a:uFillTx/>
              <a:latin typeface="Arial" panose="020B0604020202020204" pitchFamily="34" charset="0"/>
              <a:ea typeface="微软雅黑" panose="020B0503020204020204" pitchFamily="34" charset="-122"/>
              <a:sym typeface="+mn-ea"/>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9" name="矩形 8"/>
          <p:cNvSpPr/>
          <p:nvPr>
            <p:custDataLst>
              <p:tags r:id="rId7"/>
            </p:custDataLst>
          </p:nvPr>
        </p:nvSpPr>
        <p:spPr>
          <a:xfrm flipV="1">
            <a:off x="89400" y="-602150"/>
            <a:ext cx="12013200" cy="6678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5592A"/>
              </a:solidFill>
              <a:latin typeface="微软雅黑" panose="020B0503020204020204" pitchFamily="34" charset="-122"/>
              <a:ea typeface="微软雅黑" panose="020B0503020204020204" pitchFamily="34" charset="-122"/>
            </a:endParaRPr>
          </a:p>
        </p:txBody>
      </p:sp>
      <p:sp>
        <p:nvSpPr>
          <p:cNvPr id="76" name="文本框 75"/>
          <p:cNvSpPr txBox="1"/>
          <p:nvPr>
            <p:custDataLst>
              <p:tags r:id="rId8"/>
            </p:custDataLst>
          </p:nvPr>
        </p:nvSpPr>
        <p:spPr>
          <a:xfrm flipH="1">
            <a:off x="1143000" y="4477068"/>
            <a:ext cx="2977515"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三、询问是否回避</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7" name="文本框 76"/>
          <p:cNvSpPr txBox="1"/>
          <p:nvPr>
            <p:custDataLst>
              <p:tags r:id="rId9"/>
            </p:custDataLst>
          </p:nvPr>
        </p:nvSpPr>
        <p:spPr>
          <a:xfrm flipH="1">
            <a:off x="1143000" y="5061268"/>
            <a:ext cx="2976880" cy="101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开场白后，法官会问原</a:t>
            </a:r>
            <a:r>
              <a:rPr lang="zh-CN" altLang="en-US" sz="2000" b="0" spc="106" smtClean="0">
                <a:solidFill>
                  <a:schemeClr val="dk1">
                    <a:lumMod val="75000"/>
                    <a:lumOff val="25000"/>
                  </a:schemeClr>
                </a:solidFill>
                <a:latin typeface="微软雅黑" panose="020B0503020204020204" pitchFamily="34" charset="-122"/>
                <a:ea typeface="微软雅黑" panose="020B0503020204020204" pitchFamily="34" charset="-122"/>
              </a:rPr>
              <a:t>被</a:t>
            </a: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告是否申请回避</a:t>
            </a:r>
            <a:r>
              <a:rPr lang="en-US" altLang="zh-CN" sz="1110" b="0" spc="106" smtClean="0">
                <a:solidFill>
                  <a:schemeClr val="dk1">
                    <a:lumMod val="75000"/>
                    <a:lumOff val="25000"/>
                  </a:schemeClr>
                </a:solidFill>
                <a:latin typeface="微软雅黑" panose="020B0503020204020204" pitchFamily="34" charset="-122"/>
                <a:ea typeface="微软雅黑" panose="020B0503020204020204" pitchFamily="34" charset="-122"/>
              </a:rPr>
              <a:t>，</a:t>
            </a:r>
            <a:endParaRPr lang="en-US" altLang="zh-CN" sz="1110" b="0" spc="106" dirty="0"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74" name="文本框 73"/>
          <p:cNvSpPr txBox="1"/>
          <p:nvPr>
            <p:custDataLst>
              <p:tags r:id="rId10"/>
            </p:custDataLst>
          </p:nvPr>
        </p:nvSpPr>
        <p:spPr>
          <a:xfrm flipH="1">
            <a:off x="7955280" y="2135823"/>
            <a:ext cx="2528570"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二、开场白</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5" name="文本框 74"/>
          <p:cNvSpPr txBox="1"/>
          <p:nvPr>
            <p:custDataLst>
              <p:tags r:id="rId11"/>
            </p:custDataLst>
          </p:nvPr>
        </p:nvSpPr>
        <p:spPr>
          <a:xfrm flipH="1">
            <a:off x="8138258" y="2552595"/>
            <a:ext cx="2976862" cy="1476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读完法律纪律后，审判员（即法官）会讲一段开场白</a:t>
            </a:r>
            <a:r>
              <a:rPr lang="en-US" altLang="zh-CN" sz="2000" b="0" spc="106" dirty="0" smtClean="0">
                <a:solidFill>
                  <a:schemeClr val="dk1">
                    <a:lumMod val="75000"/>
                    <a:lumOff val="25000"/>
                  </a:schemeClr>
                </a:solidFill>
                <a:latin typeface="微软雅黑" panose="020B0503020204020204" pitchFamily="34" charset="-122"/>
                <a:ea typeface="微软雅黑" panose="020B0503020204020204" pitchFamily="34" charset="-122"/>
              </a:rPr>
              <a:t> </a:t>
            </a:r>
            <a:endParaRPr lang="en-US" altLang="zh-CN" sz="2000" b="0" spc="106" dirty="0"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72" name="文本框 71"/>
          <p:cNvSpPr txBox="1"/>
          <p:nvPr>
            <p:custDataLst>
              <p:tags r:id="rId12"/>
            </p:custDataLst>
          </p:nvPr>
        </p:nvSpPr>
        <p:spPr>
          <a:xfrm flipH="1">
            <a:off x="7954645" y="4477068"/>
            <a:ext cx="3573780"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四、询问材料是否收到</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3" name="文本框 72"/>
          <p:cNvSpPr txBox="1"/>
          <p:nvPr>
            <p:custDataLst>
              <p:tags r:id="rId13"/>
            </p:custDataLst>
          </p:nvPr>
        </p:nvSpPr>
        <p:spPr>
          <a:xfrm flipH="1">
            <a:off x="7781290" y="5061268"/>
            <a:ext cx="3737610" cy="15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过后，法官会问原告，受理通知书、举证通知书是否收到？诉讼权利义务是否明确</a:t>
            </a:r>
            <a:r>
              <a:rPr lang="en-US" altLang="zh-CN" sz="2400" b="0" spc="106" smtClean="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2400" b="0" spc="106" dirty="0" smtClean="0">
                <a:solidFill>
                  <a:schemeClr val="dk1">
                    <a:lumMod val="75000"/>
                    <a:lumOff val="25000"/>
                  </a:schemeClr>
                </a:solidFill>
                <a:latin typeface="微软雅黑" panose="020B0503020204020204" pitchFamily="34" charset="-122"/>
                <a:ea typeface="微软雅黑" panose="020B0503020204020204" pitchFamily="34" charset="-122"/>
              </a:rPr>
              <a:t> </a:t>
            </a:r>
            <a:endParaRPr lang="en-US" altLang="zh-CN" sz="1110" b="0" spc="106" dirty="0"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82" name="任意多边形 81"/>
          <p:cNvSpPr/>
          <p:nvPr>
            <p:custDataLst>
              <p:tags r:id="rId14"/>
            </p:custDataLst>
          </p:nvPr>
        </p:nvSpPr>
        <p:spPr>
          <a:xfrm>
            <a:off x="4446905" y="2298065"/>
            <a:ext cx="1649730" cy="1649730"/>
          </a:xfrm>
          <a:custGeom>
            <a:avLst/>
            <a:gdLst>
              <a:gd name="connsiteX0" fmla="*/ 1447800 w 1447800"/>
              <a:gd name="connsiteY0" fmla="*/ 0 h 1447800"/>
              <a:gd name="connsiteX1" fmla="*/ 1447800 w 1447800"/>
              <a:gd name="connsiteY1" fmla="*/ 266700 h 1447800"/>
              <a:gd name="connsiteX2" fmla="*/ 266700 w 1447800"/>
              <a:gd name="connsiteY2" fmla="*/ 1447800 h 1447800"/>
              <a:gd name="connsiteX3" fmla="*/ 0 w 1447800"/>
              <a:gd name="connsiteY3" fmla="*/ 1447800 h 1447800"/>
              <a:gd name="connsiteX4" fmla="*/ 144780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1447800" y="0"/>
                </a:moveTo>
                <a:lnTo>
                  <a:pt x="1447800" y="266700"/>
                </a:lnTo>
                <a:cubicBezTo>
                  <a:pt x="795496" y="266700"/>
                  <a:pt x="266700" y="795496"/>
                  <a:pt x="266700" y="1447800"/>
                </a:cubicBezTo>
                <a:lnTo>
                  <a:pt x="0" y="1447800"/>
                </a:lnTo>
                <a:cubicBezTo>
                  <a:pt x="0" y="648202"/>
                  <a:pt x="648202" y="0"/>
                  <a:pt x="1447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4" name="任意多边形 83"/>
          <p:cNvSpPr/>
          <p:nvPr>
            <p:custDataLst>
              <p:tags r:id="rId15"/>
            </p:custDataLst>
          </p:nvPr>
        </p:nvSpPr>
        <p:spPr>
          <a:xfrm>
            <a:off x="6096635" y="2298065"/>
            <a:ext cx="1649730" cy="1649730"/>
          </a:xfrm>
          <a:custGeom>
            <a:avLst/>
            <a:gdLst>
              <a:gd name="connsiteX0" fmla="*/ 0 w 1447800"/>
              <a:gd name="connsiteY0" fmla="*/ 0 h 1447800"/>
              <a:gd name="connsiteX1" fmla="*/ 1447800 w 1447800"/>
              <a:gd name="connsiteY1" fmla="*/ 1447800 h 1447800"/>
              <a:gd name="connsiteX2" fmla="*/ 1181100 w 1447800"/>
              <a:gd name="connsiteY2" fmla="*/ 1447800 h 1447800"/>
              <a:gd name="connsiteX3" fmla="*/ 0 w 1447800"/>
              <a:gd name="connsiteY3" fmla="*/ 266700 h 1447800"/>
            </a:gdLst>
            <a:ahLst/>
            <a:cxnLst>
              <a:cxn ang="0">
                <a:pos x="connsiteX0" y="connsiteY0"/>
              </a:cxn>
              <a:cxn ang="0">
                <a:pos x="connsiteX1" y="connsiteY1"/>
              </a:cxn>
              <a:cxn ang="0">
                <a:pos x="connsiteX2" y="connsiteY2"/>
              </a:cxn>
              <a:cxn ang="0">
                <a:pos x="connsiteX3" y="connsiteY3"/>
              </a:cxn>
            </a:cxnLst>
            <a:rect l="l" t="t" r="r" b="b"/>
            <a:pathLst>
              <a:path w="1447800" h="1447800">
                <a:moveTo>
                  <a:pt x="0" y="0"/>
                </a:moveTo>
                <a:cubicBezTo>
                  <a:pt x="799598" y="0"/>
                  <a:pt x="1447800" y="648202"/>
                  <a:pt x="1447800" y="1447800"/>
                </a:cubicBezTo>
                <a:lnTo>
                  <a:pt x="1181100" y="1447800"/>
                </a:lnTo>
                <a:cubicBezTo>
                  <a:pt x="1181100" y="795496"/>
                  <a:pt x="652304" y="266700"/>
                  <a:pt x="0" y="266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6" name="任意多边形 85"/>
          <p:cNvSpPr/>
          <p:nvPr>
            <p:custDataLst>
              <p:tags r:id="rId16"/>
            </p:custDataLst>
          </p:nvPr>
        </p:nvSpPr>
        <p:spPr>
          <a:xfrm>
            <a:off x="4446905" y="3947795"/>
            <a:ext cx="1649730" cy="1649730"/>
          </a:xfrm>
          <a:custGeom>
            <a:avLst/>
            <a:gdLst>
              <a:gd name="connsiteX0" fmla="*/ 0 w 1447800"/>
              <a:gd name="connsiteY0" fmla="*/ 0 h 1447800"/>
              <a:gd name="connsiteX1" fmla="*/ 266700 w 1447800"/>
              <a:gd name="connsiteY1" fmla="*/ 0 h 1447800"/>
              <a:gd name="connsiteX2" fmla="*/ 1447800 w 1447800"/>
              <a:gd name="connsiteY2" fmla="*/ 1181100 h 1447800"/>
              <a:gd name="connsiteX3" fmla="*/ 1447800 w 1447800"/>
              <a:gd name="connsiteY3" fmla="*/ 1447800 h 1447800"/>
              <a:gd name="connsiteX4" fmla="*/ 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0" y="0"/>
                </a:moveTo>
                <a:lnTo>
                  <a:pt x="266700" y="0"/>
                </a:lnTo>
                <a:cubicBezTo>
                  <a:pt x="266700" y="652304"/>
                  <a:pt x="795496" y="1181100"/>
                  <a:pt x="1447800" y="1181100"/>
                </a:cubicBezTo>
                <a:lnTo>
                  <a:pt x="1447800" y="1447800"/>
                </a:lnTo>
                <a:cubicBezTo>
                  <a:pt x="648202" y="1447800"/>
                  <a:pt x="0" y="79959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8" name="任意多边形 87"/>
          <p:cNvSpPr/>
          <p:nvPr>
            <p:custDataLst>
              <p:tags r:id="rId17"/>
            </p:custDataLst>
          </p:nvPr>
        </p:nvSpPr>
        <p:spPr>
          <a:xfrm>
            <a:off x="6096635" y="3947795"/>
            <a:ext cx="1649730" cy="1649730"/>
          </a:xfrm>
          <a:custGeom>
            <a:avLst/>
            <a:gdLst>
              <a:gd name="connsiteX0" fmla="*/ 1181100 w 1447800"/>
              <a:gd name="connsiteY0" fmla="*/ 0 h 1447800"/>
              <a:gd name="connsiteX1" fmla="*/ 1447800 w 1447800"/>
              <a:gd name="connsiteY1" fmla="*/ 0 h 1447800"/>
              <a:gd name="connsiteX2" fmla="*/ 0 w 1447800"/>
              <a:gd name="connsiteY2" fmla="*/ 1447800 h 1447800"/>
              <a:gd name="connsiteX3" fmla="*/ 0 w 1447800"/>
              <a:gd name="connsiteY3" fmla="*/ 1181100 h 1447800"/>
              <a:gd name="connsiteX4" fmla="*/ 118110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1181100" y="0"/>
                </a:moveTo>
                <a:lnTo>
                  <a:pt x="1447800" y="0"/>
                </a:lnTo>
                <a:cubicBezTo>
                  <a:pt x="1447800" y="799598"/>
                  <a:pt x="799598" y="1447800"/>
                  <a:pt x="0" y="1447800"/>
                </a:cubicBezTo>
                <a:lnTo>
                  <a:pt x="0" y="1181100"/>
                </a:lnTo>
                <a:cubicBezTo>
                  <a:pt x="652304" y="1181100"/>
                  <a:pt x="1181100" y="652304"/>
                  <a:pt x="11811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cxnSp>
        <p:nvCxnSpPr>
          <p:cNvPr id="38" name="直接连接符 37"/>
          <p:cNvCxnSpPr/>
          <p:nvPr>
            <p:custDataLst>
              <p:tags r:id="rId18"/>
            </p:custDataLst>
          </p:nvPr>
        </p:nvCxnSpPr>
        <p:spPr>
          <a:xfrm>
            <a:off x="7677509" y="2552887"/>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042035" y="2136140"/>
            <a:ext cx="3368675" cy="1494155"/>
            <a:chOff x="1641" y="3364"/>
            <a:chExt cx="5305" cy="2353"/>
          </a:xfrm>
        </p:grpSpPr>
        <p:sp>
          <p:nvSpPr>
            <p:cNvPr id="78" name="文本框 77"/>
            <p:cNvSpPr txBox="1"/>
            <p:nvPr>
              <p:custDataLst>
                <p:tags r:id="rId19"/>
              </p:custDataLst>
            </p:nvPr>
          </p:nvSpPr>
          <p:spPr>
            <a:xfrm flipH="1">
              <a:off x="1800" y="3364"/>
              <a:ext cx="4832" cy="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一、宣读法庭纪律</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9" name="文本框 78"/>
            <p:cNvSpPr txBox="1"/>
            <p:nvPr>
              <p:custDataLst>
                <p:tags r:id="rId20"/>
              </p:custDataLst>
            </p:nvPr>
          </p:nvSpPr>
          <p:spPr>
            <a:xfrm flipH="1">
              <a:off x="1641" y="4119"/>
              <a:ext cx="4688" cy="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开庭前，首先由书记员宣读法庭纪律</a:t>
              </a:r>
              <a:r>
                <a:rPr lang="en-US" altLang="zh-CN" sz="2000" b="0" spc="106" dirty="0" smtClean="0">
                  <a:solidFill>
                    <a:schemeClr val="dk1">
                      <a:lumMod val="75000"/>
                      <a:lumOff val="25000"/>
                    </a:schemeClr>
                  </a:solidFill>
                  <a:latin typeface="微软雅黑" panose="020B0503020204020204" pitchFamily="34" charset="-122"/>
                  <a:ea typeface="微软雅黑" panose="020B0503020204020204" pitchFamily="34" charset="-122"/>
                </a:rPr>
                <a:t>. </a:t>
              </a:r>
              <a:endParaRPr lang="en-US" altLang="zh-CN" sz="2000" b="0" spc="106" dirty="0"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cxnSp>
          <p:nvCxnSpPr>
            <p:cNvPr id="89" name="直接连接符 88"/>
            <p:cNvCxnSpPr/>
            <p:nvPr>
              <p:custDataLst>
                <p:tags r:id="rId21"/>
              </p:custDataLst>
            </p:nvPr>
          </p:nvCxnSpPr>
          <p:spPr>
            <a:xfrm>
              <a:off x="1822" y="4020"/>
              <a:ext cx="5125"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cxnSp>
        <p:nvCxnSpPr>
          <p:cNvPr id="90" name="直接连接符 89"/>
          <p:cNvCxnSpPr/>
          <p:nvPr>
            <p:custDataLst>
              <p:tags r:id="rId22"/>
            </p:custDataLst>
          </p:nvPr>
        </p:nvCxnSpPr>
        <p:spPr>
          <a:xfrm>
            <a:off x="7677509" y="4894180"/>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custDataLst>
              <p:tags r:id="rId23"/>
            </p:custDataLst>
          </p:nvPr>
        </p:nvCxnSpPr>
        <p:spPr>
          <a:xfrm>
            <a:off x="1156698" y="4894180"/>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custDataLst>
              <p:tags r:id="rId24"/>
            </p:custDataLst>
          </p:nvPr>
        </p:nvSpPr>
        <p:spPr>
          <a:xfrm>
            <a:off x="5374640" y="3469641"/>
            <a:ext cx="9931400" cy="1028246"/>
          </a:xfrm>
          <a:prstGeom prst="rect">
            <a:avLst/>
          </a:prstGeom>
        </p:spPr>
        <p:txBody>
          <a:bodyPr vert="horz" wrap="square" lIns="91440" tIns="45720" rIns="91440" bIns="45720" rtlCol="0" anchor="ctr" anchorCtr="0"/>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sz="5400" dirty="0">
                <a:solidFill>
                  <a:schemeClr val="accent1">
                    <a:lumMod val="75000"/>
                  </a:schemeClr>
                </a:solidFill>
                <a:latin typeface="汉仪旗黑-85S" charset="0"/>
                <a:ea typeface="汉仪旗黑-85S" charset="0"/>
                <a:sym typeface="+mn-ea"/>
              </a:rPr>
              <a:t>庭审</a:t>
            </a:r>
            <a:endParaRPr lang="zh-CN" altLang="en-US" sz="5400" dirty="0">
              <a:solidFill>
                <a:schemeClr val="accent1">
                  <a:lumMod val="75000"/>
                </a:schemeClr>
              </a:solidFill>
              <a:latin typeface="汉仪旗黑-85S" charset="0"/>
              <a:ea typeface="汉仪旗黑-85S" charset="0"/>
              <a:sym typeface="+mn-ea"/>
            </a:endParaRPr>
          </a:p>
          <a:p>
            <a:pPr lvl="0" algn="l">
              <a:buClrTx/>
              <a:buSzTx/>
              <a:buFontTx/>
            </a:pPr>
            <a:r>
              <a:rPr lang="zh-CN" altLang="en-US" sz="5400" dirty="0">
                <a:solidFill>
                  <a:schemeClr val="accent1">
                    <a:lumMod val="75000"/>
                  </a:schemeClr>
                </a:solidFill>
                <a:latin typeface="汉仪旗黑-85S" charset="0"/>
                <a:ea typeface="汉仪旗黑-85S" charset="0"/>
                <a:sym typeface="+mn-ea"/>
              </a:rPr>
              <a:t>流程</a:t>
            </a:r>
            <a:endParaRPr lang="zh-CN" altLang="en-US" sz="5400" dirty="0">
              <a:solidFill>
                <a:schemeClr val="accent1">
                  <a:lumMod val="75000"/>
                </a:schemeClr>
              </a:solidFill>
              <a:latin typeface="汉仪旗黑-85S" charset="0"/>
              <a:ea typeface="汉仪旗黑-85S" charset="0"/>
              <a:sym typeface="+mn-ea"/>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par>
                                <p:cTn id="15" presetID="2" presetClass="entr" presetSubtype="4" fill="hold" grpId="1"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ppt_x"/>
                                          </p:val>
                                        </p:tav>
                                        <p:tav tm="100000">
                                          <p:val>
                                            <p:strVal val="#ppt_x"/>
                                          </p:val>
                                        </p:tav>
                                      </p:tavLst>
                                    </p:anim>
                                    <p:anim calcmode="lin" valueType="num">
                                      <p:cBhvr additive="base">
                                        <p:cTn id="18" dur="500" fill="hold"/>
                                        <p:tgtEl>
                                          <p:spTgt spid="74"/>
                                        </p:tgtEl>
                                        <p:attrNameLst>
                                          <p:attrName>ppt_y</p:attrName>
                                        </p:attrNameLst>
                                      </p:cBhvr>
                                      <p:tavLst>
                                        <p:tav tm="0">
                                          <p:val>
                                            <p:strVal val="1+#ppt_h/2"/>
                                          </p:val>
                                        </p:tav>
                                        <p:tav tm="100000">
                                          <p:val>
                                            <p:strVal val="#ppt_y"/>
                                          </p:val>
                                        </p:tav>
                                      </p:tavLst>
                                    </p:anim>
                                  </p:childTnLst>
                                </p:cTn>
                              </p:par>
                              <p:par>
                                <p:cTn id="19" presetID="2" presetClass="entr" presetSubtype="4" fill="hold" grpId="1" nodeType="with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additive="base">
                                        <p:cTn id="21" dur="500" fill="hold"/>
                                        <p:tgtEl>
                                          <p:spTgt spid="75"/>
                                        </p:tgtEl>
                                        <p:attrNameLst>
                                          <p:attrName>ppt_x</p:attrName>
                                        </p:attrNameLst>
                                      </p:cBhvr>
                                      <p:tavLst>
                                        <p:tav tm="0">
                                          <p:val>
                                            <p:strVal val="#ppt_x"/>
                                          </p:val>
                                        </p:tav>
                                        <p:tav tm="100000">
                                          <p:val>
                                            <p:strVal val="#ppt_x"/>
                                          </p:val>
                                        </p:tav>
                                      </p:tavLst>
                                    </p:anim>
                                    <p:anim calcmode="lin" valueType="num">
                                      <p:cBhvr additive="base">
                                        <p:cTn id="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ppt_x"/>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ppt_x"/>
                                          </p:val>
                                        </p:tav>
                                        <p:tav tm="100000">
                                          <p:val>
                                            <p:strVal val="#ppt_x"/>
                                          </p:val>
                                        </p:tav>
                                      </p:tavLst>
                                    </p:anim>
                                    <p:anim calcmode="lin" valueType="num">
                                      <p:cBhvr additive="base">
                                        <p:cTn id="3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additive="base">
                                        <p:cTn id="45" dur="500" fill="hold"/>
                                        <p:tgtEl>
                                          <p:spTgt spid="73"/>
                                        </p:tgtEl>
                                        <p:attrNameLst>
                                          <p:attrName>ppt_x</p:attrName>
                                        </p:attrNameLst>
                                      </p:cBhvr>
                                      <p:tavLst>
                                        <p:tav tm="0">
                                          <p:val>
                                            <p:strVal val="#ppt_x"/>
                                          </p:val>
                                        </p:tav>
                                        <p:tav tm="100000">
                                          <p:val>
                                            <p:strVal val="#ppt_x"/>
                                          </p:val>
                                        </p:tav>
                                      </p:tavLst>
                                    </p:anim>
                                    <p:anim calcmode="lin" valueType="num">
                                      <p:cBhvr additive="base">
                                        <p:cTn id="46" dur="500" fill="hold"/>
                                        <p:tgtEl>
                                          <p:spTgt spid="7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6" grpId="0" animBg="1"/>
      <p:bldP spid="74" grpId="1" animBg="1"/>
      <p:bldP spid="75" grpId="1" animBg="1"/>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9" name="矩形 8"/>
          <p:cNvSpPr/>
          <p:nvPr>
            <p:custDataLst>
              <p:tags r:id="rId7"/>
            </p:custDataLst>
          </p:nvPr>
        </p:nvSpPr>
        <p:spPr>
          <a:xfrm flipV="1">
            <a:off x="89400" y="-595800"/>
            <a:ext cx="12013200" cy="6678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5592A"/>
              </a:solidFill>
              <a:latin typeface="微软雅黑" panose="020B0503020204020204" pitchFamily="34" charset="-122"/>
              <a:ea typeface="微软雅黑" panose="020B0503020204020204" pitchFamily="34" charset="-122"/>
            </a:endParaRPr>
          </a:p>
        </p:txBody>
      </p:sp>
      <p:sp>
        <p:nvSpPr>
          <p:cNvPr id="78" name="文本框 77"/>
          <p:cNvSpPr txBox="1"/>
          <p:nvPr>
            <p:custDataLst>
              <p:tags r:id="rId8"/>
            </p:custDataLst>
          </p:nvPr>
        </p:nvSpPr>
        <p:spPr>
          <a:xfrm flipH="1">
            <a:off x="1143000" y="2135823"/>
            <a:ext cx="3068320"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五、法庭调查阶段</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9" name="文本框 78"/>
          <p:cNvSpPr txBox="1"/>
          <p:nvPr>
            <p:custDataLst>
              <p:tags r:id="rId9"/>
            </p:custDataLst>
          </p:nvPr>
        </p:nvSpPr>
        <p:spPr>
          <a:xfrm flipH="1">
            <a:off x="1143000" y="2539048"/>
            <a:ext cx="2976880" cy="193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rPr>
              <a:t>（一）原告陈述（二）被告答辩（三）原告举证（四）被告质证（五）法官问话</a:t>
            </a:r>
            <a:endParaRPr lang="en-US" altLang="zh-CN" sz="2000" b="0" spc="106"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76" name="文本框 75"/>
          <p:cNvSpPr txBox="1"/>
          <p:nvPr>
            <p:custDataLst>
              <p:tags r:id="rId10"/>
            </p:custDataLst>
          </p:nvPr>
        </p:nvSpPr>
        <p:spPr>
          <a:xfrm flipH="1">
            <a:off x="1143000" y="4477068"/>
            <a:ext cx="2977515"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七、最后陈述阶段</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4" name="文本框 73"/>
          <p:cNvSpPr txBox="1"/>
          <p:nvPr>
            <p:custDataLst>
              <p:tags r:id="rId11"/>
            </p:custDataLst>
          </p:nvPr>
        </p:nvSpPr>
        <p:spPr>
          <a:xfrm flipH="1">
            <a:off x="7955280" y="2135823"/>
            <a:ext cx="2976245"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六、法庭辩论阶段</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75" name="文本框 74"/>
          <p:cNvSpPr txBox="1"/>
          <p:nvPr>
            <p:custDataLst>
              <p:tags r:id="rId12"/>
            </p:custDataLst>
          </p:nvPr>
        </p:nvSpPr>
        <p:spPr>
          <a:xfrm flipH="1">
            <a:off x="8147050" y="2240915"/>
            <a:ext cx="3780790" cy="2376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nSpc>
                <a:spcPct val="150000"/>
              </a:lnSpc>
            </a:pPr>
            <a:r>
              <a:rPr lang="en-US" altLang="zh-CN" sz="1600" b="0" spc="106" smtClean="0">
                <a:solidFill>
                  <a:schemeClr val="dk1">
                    <a:lumMod val="75000"/>
                    <a:lumOff val="25000"/>
                  </a:schemeClr>
                </a:solidFill>
                <a:latin typeface="微软雅黑" panose="020B0503020204020204" pitchFamily="34" charset="-122"/>
                <a:ea typeface="微软雅黑" panose="020B0503020204020204" pitchFamily="34" charset="-122"/>
              </a:rPr>
              <a:t>法庭辩论阶段也是一个关键阶段</a:t>
            </a:r>
            <a:r>
              <a:rPr lang="zh-CN" altLang="en-US" sz="1600" b="0" spc="106" smtClean="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1600" b="0" spc="106" smtClean="0">
                <a:solidFill>
                  <a:schemeClr val="dk1">
                    <a:lumMod val="75000"/>
                    <a:lumOff val="25000"/>
                  </a:schemeClr>
                </a:solidFill>
                <a:latin typeface="微软雅黑" panose="020B0503020204020204" pitchFamily="34" charset="-122"/>
                <a:ea typeface="微软雅黑" panose="020B0503020204020204" pitchFamily="34" charset="-122"/>
              </a:rPr>
              <a:t>原告发表辩论</a:t>
            </a:r>
            <a:r>
              <a:rPr lang="zh-CN" altLang="en-US" sz="1600" b="0" spc="106" smtClean="0">
                <a:solidFill>
                  <a:schemeClr val="dk1">
                    <a:lumMod val="75000"/>
                    <a:lumOff val="25000"/>
                  </a:schemeClr>
                </a:solidFill>
                <a:latin typeface="微软雅黑" panose="020B0503020204020204" pitchFamily="34" charset="-122"/>
                <a:ea typeface="微软雅黑" panose="020B0503020204020204" pitchFamily="34" charset="-122"/>
              </a:rPr>
              <a:t>，</a:t>
            </a:r>
            <a:r>
              <a:rPr lang="en-US" altLang="zh-CN" sz="1600" b="0" spc="106" smtClean="0">
                <a:solidFill>
                  <a:schemeClr val="dk1">
                    <a:lumMod val="75000"/>
                    <a:lumOff val="25000"/>
                  </a:schemeClr>
                </a:solidFill>
                <a:latin typeface="微软雅黑" panose="020B0503020204020204" pitchFamily="34" charset="-122"/>
                <a:ea typeface="微软雅黑" panose="020B0503020204020204" pitchFamily="34" charset="-122"/>
              </a:rPr>
              <a:t>被告也需要针对原告的观点进行反驳。结束后，法官会说，法庭辩论结束，当事人陈述最后意见。</a:t>
            </a:r>
            <a:endParaRPr lang="en-US" altLang="zh-CN" sz="1600" b="0" spc="106" smtClean="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72" name="文本框 71"/>
          <p:cNvSpPr txBox="1"/>
          <p:nvPr>
            <p:custDataLst>
              <p:tags r:id="rId13"/>
            </p:custDataLst>
          </p:nvPr>
        </p:nvSpPr>
        <p:spPr>
          <a:xfrm flipH="1">
            <a:off x="7954645" y="4477068"/>
            <a:ext cx="3573780" cy="416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r>
              <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rPr>
              <a:t>八、退庭后核对笔录</a:t>
            </a:r>
            <a:endParaRPr lang="zh-CN" altLang="en-US" sz="2115" b="0" spc="317" dirty="0" smtClean="0">
              <a:solidFill>
                <a:schemeClr val="dk2">
                  <a:lumMod val="25000"/>
                </a:schemeClr>
              </a:solidFill>
              <a:latin typeface="微软雅黑" panose="020B0503020204020204" pitchFamily="34" charset="-122"/>
              <a:ea typeface="微软雅黑" panose="020B0503020204020204" pitchFamily="34" charset="-122"/>
            </a:endParaRPr>
          </a:p>
        </p:txBody>
      </p:sp>
      <p:sp>
        <p:nvSpPr>
          <p:cNvPr id="82" name="任意多边形 81"/>
          <p:cNvSpPr/>
          <p:nvPr>
            <p:custDataLst>
              <p:tags r:id="rId14"/>
            </p:custDataLst>
          </p:nvPr>
        </p:nvSpPr>
        <p:spPr>
          <a:xfrm>
            <a:off x="4446905" y="2298065"/>
            <a:ext cx="1649730" cy="1649730"/>
          </a:xfrm>
          <a:custGeom>
            <a:avLst/>
            <a:gdLst>
              <a:gd name="connsiteX0" fmla="*/ 1447800 w 1447800"/>
              <a:gd name="connsiteY0" fmla="*/ 0 h 1447800"/>
              <a:gd name="connsiteX1" fmla="*/ 1447800 w 1447800"/>
              <a:gd name="connsiteY1" fmla="*/ 266700 h 1447800"/>
              <a:gd name="connsiteX2" fmla="*/ 266700 w 1447800"/>
              <a:gd name="connsiteY2" fmla="*/ 1447800 h 1447800"/>
              <a:gd name="connsiteX3" fmla="*/ 0 w 1447800"/>
              <a:gd name="connsiteY3" fmla="*/ 1447800 h 1447800"/>
              <a:gd name="connsiteX4" fmla="*/ 144780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1447800" y="0"/>
                </a:moveTo>
                <a:lnTo>
                  <a:pt x="1447800" y="266700"/>
                </a:lnTo>
                <a:cubicBezTo>
                  <a:pt x="795496" y="266700"/>
                  <a:pt x="266700" y="795496"/>
                  <a:pt x="266700" y="1447800"/>
                </a:cubicBezTo>
                <a:lnTo>
                  <a:pt x="0" y="1447800"/>
                </a:lnTo>
                <a:cubicBezTo>
                  <a:pt x="0" y="648202"/>
                  <a:pt x="648202" y="0"/>
                  <a:pt x="1447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4" name="任意多边形 83"/>
          <p:cNvSpPr/>
          <p:nvPr>
            <p:custDataLst>
              <p:tags r:id="rId15"/>
            </p:custDataLst>
          </p:nvPr>
        </p:nvSpPr>
        <p:spPr>
          <a:xfrm>
            <a:off x="6096635" y="2298065"/>
            <a:ext cx="1649730" cy="1649730"/>
          </a:xfrm>
          <a:custGeom>
            <a:avLst/>
            <a:gdLst>
              <a:gd name="connsiteX0" fmla="*/ 0 w 1447800"/>
              <a:gd name="connsiteY0" fmla="*/ 0 h 1447800"/>
              <a:gd name="connsiteX1" fmla="*/ 1447800 w 1447800"/>
              <a:gd name="connsiteY1" fmla="*/ 1447800 h 1447800"/>
              <a:gd name="connsiteX2" fmla="*/ 1181100 w 1447800"/>
              <a:gd name="connsiteY2" fmla="*/ 1447800 h 1447800"/>
              <a:gd name="connsiteX3" fmla="*/ 0 w 1447800"/>
              <a:gd name="connsiteY3" fmla="*/ 266700 h 1447800"/>
            </a:gdLst>
            <a:ahLst/>
            <a:cxnLst>
              <a:cxn ang="0">
                <a:pos x="connsiteX0" y="connsiteY0"/>
              </a:cxn>
              <a:cxn ang="0">
                <a:pos x="connsiteX1" y="connsiteY1"/>
              </a:cxn>
              <a:cxn ang="0">
                <a:pos x="connsiteX2" y="connsiteY2"/>
              </a:cxn>
              <a:cxn ang="0">
                <a:pos x="connsiteX3" y="connsiteY3"/>
              </a:cxn>
            </a:cxnLst>
            <a:rect l="l" t="t" r="r" b="b"/>
            <a:pathLst>
              <a:path w="1447800" h="1447800">
                <a:moveTo>
                  <a:pt x="0" y="0"/>
                </a:moveTo>
                <a:cubicBezTo>
                  <a:pt x="799598" y="0"/>
                  <a:pt x="1447800" y="648202"/>
                  <a:pt x="1447800" y="1447800"/>
                </a:cubicBezTo>
                <a:lnTo>
                  <a:pt x="1181100" y="1447800"/>
                </a:lnTo>
                <a:cubicBezTo>
                  <a:pt x="1181100" y="795496"/>
                  <a:pt x="652304" y="266700"/>
                  <a:pt x="0" y="266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6" name="任意多边形 85"/>
          <p:cNvSpPr/>
          <p:nvPr>
            <p:custDataLst>
              <p:tags r:id="rId16"/>
            </p:custDataLst>
          </p:nvPr>
        </p:nvSpPr>
        <p:spPr>
          <a:xfrm>
            <a:off x="4446905" y="3947795"/>
            <a:ext cx="1649730" cy="1649730"/>
          </a:xfrm>
          <a:custGeom>
            <a:avLst/>
            <a:gdLst>
              <a:gd name="connsiteX0" fmla="*/ 0 w 1447800"/>
              <a:gd name="connsiteY0" fmla="*/ 0 h 1447800"/>
              <a:gd name="connsiteX1" fmla="*/ 266700 w 1447800"/>
              <a:gd name="connsiteY1" fmla="*/ 0 h 1447800"/>
              <a:gd name="connsiteX2" fmla="*/ 1447800 w 1447800"/>
              <a:gd name="connsiteY2" fmla="*/ 1181100 h 1447800"/>
              <a:gd name="connsiteX3" fmla="*/ 1447800 w 1447800"/>
              <a:gd name="connsiteY3" fmla="*/ 1447800 h 1447800"/>
              <a:gd name="connsiteX4" fmla="*/ 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0" y="0"/>
                </a:moveTo>
                <a:lnTo>
                  <a:pt x="266700" y="0"/>
                </a:lnTo>
                <a:cubicBezTo>
                  <a:pt x="266700" y="652304"/>
                  <a:pt x="795496" y="1181100"/>
                  <a:pt x="1447800" y="1181100"/>
                </a:cubicBezTo>
                <a:lnTo>
                  <a:pt x="1447800" y="1447800"/>
                </a:lnTo>
                <a:cubicBezTo>
                  <a:pt x="648202" y="1447800"/>
                  <a:pt x="0" y="79959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8" name="任意多边形 87"/>
          <p:cNvSpPr/>
          <p:nvPr>
            <p:custDataLst>
              <p:tags r:id="rId17"/>
            </p:custDataLst>
          </p:nvPr>
        </p:nvSpPr>
        <p:spPr>
          <a:xfrm>
            <a:off x="6096635" y="3947795"/>
            <a:ext cx="1649730" cy="1649730"/>
          </a:xfrm>
          <a:custGeom>
            <a:avLst/>
            <a:gdLst>
              <a:gd name="connsiteX0" fmla="*/ 1181100 w 1447800"/>
              <a:gd name="connsiteY0" fmla="*/ 0 h 1447800"/>
              <a:gd name="connsiteX1" fmla="*/ 1447800 w 1447800"/>
              <a:gd name="connsiteY1" fmla="*/ 0 h 1447800"/>
              <a:gd name="connsiteX2" fmla="*/ 0 w 1447800"/>
              <a:gd name="connsiteY2" fmla="*/ 1447800 h 1447800"/>
              <a:gd name="connsiteX3" fmla="*/ 0 w 1447800"/>
              <a:gd name="connsiteY3" fmla="*/ 1181100 h 1447800"/>
              <a:gd name="connsiteX4" fmla="*/ 1181100 w 1447800"/>
              <a:gd name="connsiteY4" fmla="*/ 0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1447800">
                <a:moveTo>
                  <a:pt x="1181100" y="0"/>
                </a:moveTo>
                <a:lnTo>
                  <a:pt x="1447800" y="0"/>
                </a:lnTo>
                <a:cubicBezTo>
                  <a:pt x="1447800" y="799598"/>
                  <a:pt x="799598" y="1447800"/>
                  <a:pt x="0" y="1447800"/>
                </a:cubicBezTo>
                <a:lnTo>
                  <a:pt x="0" y="1181100"/>
                </a:lnTo>
                <a:cubicBezTo>
                  <a:pt x="652304" y="1181100"/>
                  <a:pt x="1181100" y="652304"/>
                  <a:pt x="11811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cxnSp>
        <p:nvCxnSpPr>
          <p:cNvPr id="38" name="直接连接符 37"/>
          <p:cNvCxnSpPr/>
          <p:nvPr>
            <p:custDataLst>
              <p:tags r:id="rId18"/>
            </p:custDataLst>
          </p:nvPr>
        </p:nvCxnSpPr>
        <p:spPr>
          <a:xfrm>
            <a:off x="7677509" y="2552887"/>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custDataLst>
              <p:tags r:id="rId19"/>
            </p:custDataLst>
          </p:nvPr>
        </p:nvCxnSpPr>
        <p:spPr>
          <a:xfrm>
            <a:off x="1156698" y="2552887"/>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20"/>
            </p:custDataLst>
          </p:nvPr>
        </p:nvCxnSpPr>
        <p:spPr>
          <a:xfrm>
            <a:off x="7677509" y="4894180"/>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custDataLst>
              <p:tags r:id="rId21"/>
            </p:custDataLst>
          </p:nvPr>
        </p:nvCxnSpPr>
        <p:spPr>
          <a:xfrm>
            <a:off x="1156698" y="4894180"/>
            <a:ext cx="3254096" cy="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custDataLst>
              <p:tags r:id="rId22"/>
            </p:custDataLst>
          </p:nvPr>
        </p:nvSpPr>
        <p:spPr>
          <a:xfrm>
            <a:off x="5374640" y="3469641"/>
            <a:ext cx="9931400" cy="1028246"/>
          </a:xfrm>
          <a:prstGeom prst="rect">
            <a:avLst/>
          </a:prstGeom>
        </p:spPr>
        <p:txBody>
          <a:bodyPr vert="horz" wrap="square" lIns="91440" tIns="45720" rIns="91440" bIns="45720" rtlCol="0" anchor="ctr" anchorCtr="0"/>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sz="5400" dirty="0">
                <a:solidFill>
                  <a:schemeClr val="accent1">
                    <a:lumMod val="75000"/>
                  </a:schemeClr>
                </a:solidFill>
                <a:latin typeface="汉仪旗黑-85S" charset="0"/>
                <a:ea typeface="汉仪旗黑-85S" charset="0"/>
                <a:sym typeface="+mn-ea"/>
              </a:rPr>
              <a:t>庭审</a:t>
            </a:r>
            <a:endParaRPr lang="zh-CN" altLang="en-US" sz="5400" dirty="0">
              <a:solidFill>
                <a:schemeClr val="accent1">
                  <a:lumMod val="75000"/>
                </a:schemeClr>
              </a:solidFill>
              <a:latin typeface="汉仪旗黑-85S" charset="0"/>
              <a:ea typeface="汉仪旗黑-85S" charset="0"/>
              <a:sym typeface="+mn-ea"/>
            </a:endParaRPr>
          </a:p>
          <a:p>
            <a:pPr lvl="0" algn="l">
              <a:buClrTx/>
              <a:buSzTx/>
              <a:buFontTx/>
            </a:pPr>
            <a:r>
              <a:rPr lang="zh-CN" altLang="en-US" sz="5400" dirty="0">
                <a:solidFill>
                  <a:schemeClr val="accent1">
                    <a:lumMod val="75000"/>
                  </a:schemeClr>
                </a:solidFill>
                <a:latin typeface="汉仪旗黑-85S" charset="0"/>
                <a:ea typeface="汉仪旗黑-85S" charset="0"/>
                <a:sym typeface="+mn-ea"/>
              </a:rPr>
              <a:t>流程</a:t>
            </a:r>
            <a:endParaRPr lang="zh-CN" altLang="en-US" sz="5400" dirty="0">
              <a:solidFill>
                <a:schemeClr val="accent1">
                  <a:lumMod val="75000"/>
                </a:schemeClr>
              </a:solidFill>
              <a:latin typeface="汉仪旗黑-85S" charset="0"/>
              <a:ea typeface="汉仪旗黑-85S" charset="0"/>
              <a:sym typeface="+mn-ea"/>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ppt_x"/>
                                          </p:val>
                                        </p:tav>
                                        <p:tav tm="100000">
                                          <p:val>
                                            <p:strVal val="#ppt_x"/>
                                          </p:val>
                                        </p:tav>
                                      </p:tavLst>
                                    </p:anim>
                                    <p:anim calcmode="lin" valueType="num">
                                      <p:cBhvr additive="base">
                                        <p:cTn id="22" dur="500" fill="hold"/>
                                        <p:tgtEl>
                                          <p:spTgt spid="7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ppt_x"/>
                                          </p:val>
                                        </p:tav>
                                        <p:tav tm="100000">
                                          <p:val>
                                            <p:strVal val="#ppt_x"/>
                                          </p:val>
                                        </p:tav>
                                      </p:tavLst>
                                    </p:anim>
                                    <p:anim calcmode="lin" valueType="num">
                                      <p:cBhvr additive="base">
                                        <p:cTn id="26" dur="500" fill="hold"/>
                                        <p:tgtEl>
                                          <p:spTgt spid="7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ppt_x"/>
                                          </p:val>
                                        </p:tav>
                                        <p:tav tm="100000">
                                          <p:val>
                                            <p:strVal val="#ppt_x"/>
                                          </p:val>
                                        </p:tav>
                                      </p:tavLst>
                                    </p:anim>
                                    <p:anim calcmode="lin" valueType="num">
                                      <p:cBhvr additive="base">
                                        <p:cTn id="36" dur="500" fill="hold"/>
                                        <p:tgtEl>
                                          <p:spTgt spid="9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ppt_x"/>
                                          </p:val>
                                        </p:tav>
                                        <p:tav tm="100000">
                                          <p:val>
                                            <p:strVal val="#ppt_x"/>
                                          </p:val>
                                        </p:tav>
                                      </p:tavLst>
                                    </p:anim>
                                    <p:anim calcmode="lin" valueType="num">
                                      <p:cBhvr additive="base">
                                        <p:cTn id="4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additive="base">
                                        <p:cTn id="49" dur="500" fill="hold"/>
                                        <p:tgtEl>
                                          <p:spTgt spid="90"/>
                                        </p:tgtEl>
                                        <p:attrNameLst>
                                          <p:attrName>ppt_x</p:attrName>
                                        </p:attrNameLst>
                                      </p:cBhvr>
                                      <p:tavLst>
                                        <p:tav tm="0">
                                          <p:val>
                                            <p:strVal val="#ppt_x"/>
                                          </p:val>
                                        </p:tav>
                                        <p:tav tm="100000">
                                          <p:val>
                                            <p:strVal val="#ppt_x"/>
                                          </p:val>
                                        </p:tav>
                                      </p:tavLst>
                                    </p:anim>
                                    <p:anim calcmode="lin" valueType="num">
                                      <p:cBhvr additive="base">
                                        <p:cTn id="5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8" grpId="0" animBg="1"/>
      <p:bldP spid="74" grpId="0" animBg="1"/>
      <p:bldP spid="75" grpId="0" animBg="1"/>
      <p:bldP spid="76"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538845" y="2666683"/>
            <a:ext cx="1524000" cy="1524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r>
              <a:rPr lang="en-US" altLang="zh-CN" sz="7200" spc="200">
                <a:solidFill>
                  <a:schemeClr val="dk1">
                    <a:lumMod val="85000"/>
                    <a:lumOff val="15000"/>
                  </a:schemeClr>
                </a:solidFill>
                <a:latin typeface="Arial" panose="020B0604020202020204" pitchFamily="34" charset="0"/>
                <a:ea typeface="微软雅黑" panose="020B0503020204020204" pitchFamily="34" charset="-122"/>
              </a:rPr>
              <a:t>03</a:t>
            </a:r>
            <a:endParaRPr lang="en-US" altLang="zh-CN" sz="7200" spc="200">
              <a:solidFill>
                <a:schemeClr val="dk1">
                  <a:lumMod val="85000"/>
                  <a:lumOff val="15000"/>
                </a:schemeClr>
              </a:solidFill>
              <a:latin typeface="Arial" panose="020B0604020202020204" pitchFamily="34" charset="0"/>
              <a:ea typeface="微软雅黑" panose="020B0503020204020204" pitchFamily="34" charset="-122"/>
            </a:endParaRPr>
          </a:p>
        </p:txBody>
      </p:sp>
      <p:sp>
        <p:nvSpPr>
          <p:cNvPr id="5" name="标题 4"/>
          <p:cNvSpPr>
            <a:spLocks noGrp="1"/>
          </p:cNvSpPr>
          <p:nvPr>
            <p:custDataLst>
              <p:tags r:id="rId2"/>
            </p:custDataLst>
          </p:nvPr>
        </p:nvSpPr>
        <p:spPr>
          <a:xfrm>
            <a:off x="2116456" y="2644458"/>
            <a:ext cx="5767705" cy="835660"/>
          </a:xfrm>
          <a:prstGeom prst="rect">
            <a:avLst/>
          </a:prstGeom>
        </p:spPr>
        <p:txBody>
          <a:bodyPr vert="horz" wrap="square" lIns="0" tIns="0" rIns="0" bIns="0" rtlCol="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solidFill>
                <a:uFillTx/>
                <a:latin typeface="Arial" panose="020B0604020202020204" pitchFamily="34" charset="0"/>
                <a:ea typeface="汉仪旗黑-85S" panose="00020600040101010101" pitchFamily="18" charset="-122"/>
                <a:cs typeface="+mj-cs"/>
              </a:defRPr>
            </a:lvl1pPr>
          </a:lstStyle>
          <a:p>
            <a:pPr marL="0" indent="0" algn="dist">
              <a:lnSpc>
                <a:spcPct val="100000"/>
              </a:lnSpc>
              <a:spcBef>
                <a:spcPts val="0"/>
              </a:spcBef>
              <a:spcAft>
                <a:spcPts val="0"/>
              </a:spcAft>
              <a:buSzPct val="100000"/>
              <a:buNone/>
            </a:pPr>
            <a:r>
              <a:rPr lang="zh-CN" altLang="en-US" sz="4800" dirty="0">
                <a:solidFill>
                  <a:schemeClr val="accent1">
                    <a:lumMod val="75000"/>
                  </a:schemeClr>
                </a:solidFill>
              </a:rPr>
              <a:t>类似案例</a:t>
            </a:r>
            <a:r>
              <a:rPr lang="zh-CN" altLang="en-US" sz="4800" dirty="0">
                <a:solidFill>
                  <a:schemeClr val="accent1">
                    <a:lumMod val="75000"/>
                  </a:schemeClr>
                </a:solidFill>
              </a:rPr>
              <a:t>分析</a:t>
            </a:r>
            <a:endParaRPr lang="zh-CN" altLang="en-US" sz="4800" dirty="0">
              <a:solidFill>
                <a:schemeClr val="accent1">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1357163" y="2893908"/>
            <a:ext cx="7659837" cy="1863725"/>
          </a:xfrm>
          <a:prstGeom prst="rect">
            <a:avLst/>
          </a:prstGeom>
        </p:spPr>
        <p:txBody>
          <a:bodyPr anchor="ctr" anchorCtr="0">
            <a:spAutoFit/>
          </a:bodyPr>
          <a:lstStyle>
            <a:lvl1pPr algn="l" defTabSz="914400" rtl="0" eaLnBrk="1" latinLnBrk="0" hangingPunct="1">
              <a:lnSpc>
                <a:spcPct val="90000"/>
              </a:lnSpc>
              <a:spcBef>
                <a:spcPct val="0"/>
              </a:spcBef>
              <a:buNone/>
              <a:defRPr sz="4400" kern="1200">
                <a:solidFill>
                  <a:sysClr val="windowText" lastClr="000000"/>
                </a:solidFill>
                <a:latin typeface="+mj-lt"/>
                <a:ea typeface="+mj-ea"/>
                <a:cs typeface="+mj-cs"/>
              </a:defRPr>
            </a:lvl1pPr>
          </a:lstStyle>
          <a:p>
            <a:pPr algn="ctr">
              <a:lnSpc>
                <a:spcPct val="120000"/>
              </a:lnSpc>
            </a:pPr>
            <a:r>
              <a:rPr lang="zh-CN" altLang="en-US" sz="4800" b="1" dirty="0">
                <a:solidFill>
                  <a:sysClr val="windowText" lastClr="000000">
                    <a:lumMod val="75000"/>
                    <a:lumOff val="25000"/>
                  </a:sysClr>
                </a:solidFill>
                <a:latin typeface="微软雅黑" panose="020B0503020204020204" pitchFamily="34" charset="-122"/>
                <a:ea typeface="微软雅黑" panose="020B0503020204020204" pitchFamily="34" charset="-122"/>
              </a:rPr>
              <a:t>【案例】tp-link</a:t>
            </a:r>
            <a:endParaRPr lang="zh-CN" altLang="en-US" sz="48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a:lnSpc>
                <a:spcPct val="120000"/>
              </a:lnSpc>
            </a:pPr>
            <a:r>
              <a:rPr lang="zh-CN" altLang="en-US" sz="4800" b="1" dirty="0">
                <a:solidFill>
                  <a:sysClr val="windowText" lastClr="000000">
                    <a:lumMod val="75000"/>
                    <a:lumOff val="25000"/>
                  </a:sysClr>
                </a:solidFill>
                <a:latin typeface="微软雅黑" panose="020B0503020204020204" pitchFamily="34" charset="-122"/>
                <a:ea typeface="微软雅黑" panose="020B0503020204020204" pitchFamily="34" charset="-122"/>
              </a:rPr>
              <a:t>卡转正裁新员工</a:t>
            </a:r>
            <a:endParaRPr lang="zh-CN" altLang="en-US" sz="48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a:off x="1407961" y="5414344"/>
            <a:ext cx="9149972" cy="0"/>
          </a:xfrm>
          <a:prstGeom prst="line">
            <a:avLst/>
          </a:prstGeom>
          <a:ln w="25400">
            <a:solidFill>
              <a:sysClr val="windowText" lastClr="000000">
                <a:lumMod val="75000"/>
                <a:lumOff val="25000"/>
              </a:sysClr>
            </a:solidFill>
          </a:ln>
        </p:spPr>
        <p:style>
          <a:lnRef idx="1">
            <a:srgbClr val="4472C4"/>
          </a:lnRef>
          <a:fillRef idx="0">
            <a:srgbClr val="4472C4"/>
          </a:fillRef>
          <a:effectRef idx="0">
            <a:srgbClr val="4472C4"/>
          </a:effectRef>
          <a:fontRef idx="minor">
            <a:sysClr val="windowText" lastClr="000000"/>
          </a:fontRef>
        </p:style>
      </p:cxnSp>
      <p:cxnSp>
        <p:nvCxnSpPr>
          <p:cNvPr id="9" name="直接连接符 8"/>
          <p:cNvCxnSpPr/>
          <p:nvPr>
            <p:custDataLst>
              <p:tags r:id="rId3"/>
            </p:custDataLst>
          </p:nvPr>
        </p:nvCxnSpPr>
        <p:spPr>
          <a:xfrm>
            <a:off x="1357161" y="1697476"/>
            <a:ext cx="9251572" cy="0"/>
          </a:xfrm>
          <a:prstGeom prst="line">
            <a:avLst/>
          </a:prstGeom>
          <a:ln w="25400">
            <a:solidFill>
              <a:sysClr val="window" lastClr="FFFFFF">
                <a:lumMod val="95000"/>
              </a:sysClr>
            </a:solidFill>
            <a:prstDash val="dash"/>
          </a:ln>
        </p:spPr>
        <p:style>
          <a:lnRef idx="1">
            <a:srgbClr val="4472C4"/>
          </a:lnRef>
          <a:fillRef idx="0">
            <a:srgbClr val="4472C4"/>
          </a:fillRef>
          <a:effectRef idx="0">
            <a:srgbClr val="4472C4"/>
          </a:effectRef>
          <a:fontRef idx="minor">
            <a:sysClr val="windowText" lastClr="000000"/>
          </a:fontRef>
        </p:style>
      </p:cxnSp>
      <p:sp>
        <p:nvSpPr>
          <p:cNvPr id="11" name="文本框 10"/>
          <p:cNvSpPr txBox="1"/>
          <p:nvPr>
            <p:custDataLst>
              <p:tags r:id="rId4"/>
            </p:custDataLst>
          </p:nvPr>
        </p:nvSpPr>
        <p:spPr>
          <a:xfrm>
            <a:off x="9049658" y="1796144"/>
            <a:ext cx="1893467" cy="5061854"/>
          </a:xfrm>
          <a:prstGeom prst="rect">
            <a:avLst/>
          </a:prstGeom>
          <a:noFill/>
        </p:spPr>
        <p:txBody>
          <a:bodyPr wrap="square" rtlCol="0">
            <a:normAutofit fontScale="92500" lnSpcReduction="20000"/>
          </a:bodyPr>
          <a:lstStyle/>
          <a:p>
            <a:r>
              <a:rPr lang="en-US" altLang="zh-CN" sz="41000">
                <a:solidFill>
                  <a:sysClr val="window" lastClr="FFFFFF">
                    <a:lumMod val="85000"/>
                  </a:sysClr>
                </a:solidFill>
                <a:latin typeface="Arial" panose="020B0604020202020204" pitchFamily="34" charset="0"/>
                <a:cs typeface="Arial" panose="020B0604020202020204" pitchFamily="34" charset="0"/>
              </a:rPr>
              <a:t>”</a:t>
            </a:r>
            <a:endParaRPr lang="zh-CN" altLang="en-US" sz="41000" dirty="0">
              <a:solidFill>
                <a:sysClr val="window" lastClr="FFFFFF">
                  <a:lumMod val="85000"/>
                </a:sysClr>
              </a:solidFill>
              <a:latin typeface="Arial" panose="020B0604020202020204" pitchFamily="34" charset="0"/>
              <a:cs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9" name="图片 8"/>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2" name="标题 1"/>
          <p:cNvSpPr>
            <a:spLocks noGrp="1"/>
          </p:cNvSpPr>
          <p:nvPr>
            <p:ph type="title" idx="4294967295"/>
            <p:custDataLst>
              <p:tags r:id="rId7"/>
            </p:custDataLst>
          </p:nvPr>
        </p:nvSpPr>
        <p:spPr>
          <a:xfrm>
            <a:off x="1385570" y="127001"/>
            <a:ext cx="9931400" cy="1028246"/>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《中华人民共和国劳动合同法》</a:t>
            </a:r>
            <a:endParaRPr lang="zh-CN" altLang="en-US" dirty="0">
              <a:solidFill>
                <a:schemeClr val="accent1">
                  <a:lumMod val="75000"/>
                </a:schemeClr>
              </a:solidFill>
              <a:latin typeface="汉仪旗黑-85S" charset="0"/>
              <a:ea typeface="汉仪旗黑-85S" charset="0"/>
              <a:sym typeface="+mn-ea"/>
            </a:endParaRPr>
          </a:p>
        </p:txBody>
      </p:sp>
      <p:sp>
        <p:nvSpPr>
          <p:cNvPr id="3" name="内容占位符 2"/>
          <p:cNvSpPr>
            <a:spLocks noGrp="1"/>
          </p:cNvSpPr>
          <p:nvPr>
            <p:ph sz="half" idx="4294967295"/>
            <p:custDataLst>
              <p:tags r:id="rId8"/>
            </p:custDataLst>
          </p:nvPr>
        </p:nvSpPr>
        <p:spPr>
          <a:xfrm>
            <a:off x="1238885" y="2479675"/>
            <a:ext cx="2752725" cy="606425"/>
          </a:xfrm>
        </p:spPr>
        <p:txBody>
          <a:bodyPr vert="horz"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约谈主动</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离职</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4" name="内容占位符 3"/>
          <p:cNvSpPr>
            <a:spLocks noGrp="1"/>
          </p:cNvSpPr>
          <p:nvPr>
            <p:ph sz="half" idx="4294967295"/>
            <p:custDataLst>
              <p:tags r:id="rId9"/>
            </p:custDataLst>
          </p:nvPr>
        </p:nvSpPr>
        <p:spPr>
          <a:xfrm>
            <a:off x="4902200" y="2479675"/>
            <a:ext cx="5658485" cy="606425"/>
          </a:xfrm>
        </p:spPr>
        <p:txBody>
          <a:bodyPr vert="horz"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录音保留证据，旁敲侧击</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劳动仲裁</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pic>
        <p:nvPicPr>
          <p:cNvPr id="6" name="图片 5" descr="templates\docerresourceshop\icons\\32313630303830373b32313630303631343bbcfdcdb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2205990" y="3452495"/>
            <a:ext cx="4009390" cy="912495"/>
          </a:xfrm>
          <a:prstGeom prst="rect">
            <a:avLst/>
          </a:prstGeom>
        </p:spPr>
      </p:pic>
      <p:sp>
        <p:nvSpPr>
          <p:cNvPr id="5" name="内容占位符 2"/>
          <p:cNvSpPr>
            <a:spLocks noGrp="1"/>
          </p:cNvSpPr>
          <p:nvPr>
            <p:custDataLst>
              <p:tags r:id="rId12"/>
            </p:custDataLst>
          </p:nvPr>
        </p:nvSpPr>
        <p:spPr>
          <a:xfrm>
            <a:off x="1238885" y="3192780"/>
            <a:ext cx="275272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降薪</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逼迫离职</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7" name="内容占位符 3"/>
          <p:cNvSpPr>
            <a:spLocks noGrp="1"/>
          </p:cNvSpPr>
          <p:nvPr>
            <p:custDataLst>
              <p:tags r:id="rId13"/>
            </p:custDataLst>
          </p:nvPr>
        </p:nvSpPr>
        <p:spPr>
          <a:xfrm>
            <a:off x="4902200" y="3192780"/>
            <a:ext cx="565848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用证据逐一反驳理由，同样暗示</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仲裁</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11" name="内容占位符 2"/>
          <p:cNvSpPr>
            <a:spLocks noGrp="1"/>
          </p:cNvSpPr>
          <p:nvPr>
            <p:custDataLst>
              <p:tags r:id="rId14"/>
            </p:custDataLst>
          </p:nvPr>
        </p:nvSpPr>
        <p:spPr>
          <a:xfrm>
            <a:off x="1238885" y="3956685"/>
            <a:ext cx="275272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拒绝续约</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圈套</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12" name="内容占位符 3"/>
          <p:cNvSpPr>
            <a:spLocks noGrp="1"/>
          </p:cNvSpPr>
          <p:nvPr>
            <p:custDataLst>
              <p:tags r:id="rId15"/>
            </p:custDataLst>
          </p:nvPr>
        </p:nvSpPr>
        <p:spPr>
          <a:xfrm>
            <a:off x="4902200" y="3956685"/>
            <a:ext cx="565848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保持</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头脑冷静，了解背后</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真相</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13" name="内容占位符 2"/>
          <p:cNvSpPr>
            <a:spLocks noGrp="1"/>
          </p:cNvSpPr>
          <p:nvPr>
            <p:custDataLst>
              <p:tags r:id="rId16"/>
            </p:custDataLst>
          </p:nvPr>
        </p:nvSpPr>
        <p:spPr>
          <a:xfrm>
            <a:off x="1238885" y="4785995"/>
            <a:ext cx="275272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公司</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卡离职</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14" name="内容占位符 3"/>
          <p:cNvSpPr>
            <a:spLocks noGrp="1"/>
          </p:cNvSpPr>
          <p:nvPr>
            <p:custDataLst>
              <p:tags r:id="rId17"/>
            </p:custDataLst>
          </p:nvPr>
        </p:nvSpPr>
        <p:spPr>
          <a:xfrm>
            <a:off x="4902200" y="4780280"/>
            <a:ext cx="5658485" cy="606425"/>
          </a:xfrm>
          <a:prstGeom prst="rect">
            <a:avLst/>
          </a:prstGeom>
        </p:spPr>
        <p:txBody>
          <a:bodyPr vert="horz" wrap="square" lIns="91440" tIns="45720" rIns="91440" bIns="45720" rtlCol="0">
            <a:noAutofit/>
          </a:bodyPr>
          <a:lstStyle>
            <a:lvl1pPr marL="360045" indent="-360045" algn="just" defTabSz="914400" rtl="0" eaLnBrk="1" latinLnBrk="0" hangingPunct="1">
              <a:lnSpc>
                <a:spcPct val="130000"/>
              </a:lnSpc>
              <a:spcBef>
                <a:spcPts val="1200"/>
              </a:spcBef>
              <a:buFont typeface="Wingdings" panose="05000000000000000000" pitchFamily="2" charset="2"/>
              <a:buChar char="?"/>
              <a:defRPr sz="2400" kern="1200">
                <a:solidFill>
                  <a:schemeClr val="accent1">
                    <a:lumMod val="75000"/>
                  </a:schemeClr>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accent1">
                    <a:lumMod val="75000"/>
                  </a:schemeClr>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了解背后真相，潇洒</a:t>
            </a:r>
            <a:r>
              <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rPr>
              <a:t>离去</a:t>
            </a:r>
            <a:endParaRPr lang="zh-CN" altLang="en-US"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7"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3709623" y="5362575"/>
            <a:ext cx="2439106" cy="381000"/>
          </a:xfrm>
          <a:prstGeom prst="rect">
            <a:avLst/>
          </a:prstGeom>
          <a:noFill/>
        </p:spPr>
        <p:txBody>
          <a:bodyPr wrap="square" lIns="90000" tIns="46800" rIns="90000" bIns="0" anchor="b" anchorCtr="0">
            <a:noAutofit/>
          </a:bodyPr>
          <a:p>
            <a:pPr algn="l">
              <a:lnSpc>
                <a:spcPct val="120000"/>
              </a:lnSpc>
            </a:pPr>
            <a:r>
              <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rPr>
              <a:t>小组研究过程</a:t>
            </a:r>
            <a:endPar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7" name="文本框 6"/>
          <p:cNvSpPr txBox="1"/>
          <p:nvPr>
            <p:custDataLst>
              <p:tags r:id="rId2"/>
            </p:custDataLst>
          </p:nvPr>
        </p:nvSpPr>
        <p:spPr>
          <a:xfrm>
            <a:off x="3692478" y="3963670"/>
            <a:ext cx="2439106" cy="381000"/>
          </a:xfrm>
          <a:prstGeom prst="rect">
            <a:avLst/>
          </a:prstGeom>
          <a:noFill/>
        </p:spPr>
        <p:txBody>
          <a:bodyPr wrap="square" lIns="90000" tIns="46800" rIns="90000" bIns="0" anchor="b" anchorCtr="0">
            <a:noAutofit/>
          </a:bodyPr>
          <a:p>
            <a:pPr algn="l">
              <a:lnSpc>
                <a:spcPct val="120000"/>
              </a:lnSpc>
            </a:pPr>
            <a:r>
              <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rPr>
              <a:t>类似案例分析</a:t>
            </a:r>
            <a:endPar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9" name="文本框 8"/>
          <p:cNvSpPr txBox="1"/>
          <p:nvPr>
            <p:custDataLst>
              <p:tags r:id="rId3"/>
            </p:custDataLst>
          </p:nvPr>
        </p:nvSpPr>
        <p:spPr>
          <a:xfrm>
            <a:off x="3683588" y="2545080"/>
            <a:ext cx="2439106" cy="381000"/>
          </a:xfrm>
          <a:prstGeom prst="rect">
            <a:avLst/>
          </a:prstGeom>
          <a:noFill/>
        </p:spPr>
        <p:txBody>
          <a:bodyPr wrap="square" lIns="90000" tIns="46800" rIns="90000" bIns="0" anchor="b" anchorCtr="0">
            <a:noAutofit/>
          </a:bodyPr>
          <a:p>
            <a:pPr algn="l">
              <a:lnSpc>
                <a:spcPct val="120000"/>
              </a:lnSpc>
            </a:pPr>
            <a:r>
              <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rPr>
              <a:t>相关法律学习</a:t>
            </a:r>
            <a:endPar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文本框 10"/>
          <p:cNvSpPr txBox="1"/>
          <p:nvPr>
            <p:custDataLst>
              <p:tags r:id="rId4"/>
            </p:custDataLst>
          </p:nvPr>
        </p:nvSpPr>
        <p:spPr>
          <a:xfrm>
            <a:off x="3578813" y="1125855"/>
            <a:ext cx="2439106" cy="381000"/>
          </a:xfrm>
          <a:prstGeom prst="rect">
            <a:avLst/>
          </a:prstGeom>
          <a:noFill/>
        </p:spPr>
        <p:txBody>
          <a:bodyPr wrap="square" lIns="90000" tIns="46800" rIns="90000" bIns="0" anchor="b" anchorCtr="0">
            <a:noAutofit/>
          </a:bodyPr>
          <a:p>
            <a:pPr algn="l">
              <a:lnSpc>
                <a:spcPct val="120000"/>
              </a:lnSpc>
            </a:pPr>
            <a:r>
              <a:rPr lang="en-US" altLang="zh-CN"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rPr>
              <a:t> </a:t>
            </a:r>
            <a:r>
              <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rPr>
              <a:t>案例基本情况</a:t>
            </a:r>
            <a:endParaRPr lang="zh-CN" altLang="en-US" sz="2400" b="1" spc="200">
              <a:solidFill>
                <a:schemeClr val="dk1"/>
              </a:solidFill>
              <a:uFillTx/>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矩形 5"/>
          <p:cNvSpPr/>
          <p:nvPr>
            <p:custDataLst>
              <p:tags r:id="rId5"/>
            </p:custDataLst>
          </p:nvPr>
        </p:nvSpPr>
        <p:spPr bwMode="auto">
          <a:xfrm>
            <a:off x="3215005" y="0"/>
            <a:ext cx="71755" cy="6858000"/>
          </a:xfrm>
          <a:prstGeom prst="rect">
            <a:avLst/>
          </a:prstGeom>
          <a:solidFill>
            <a:schemeClr val="accent1"/>
          </a:solidFill>
          <a:ln w="19050">
            <a:noFill/>
            <a:round/>
          </a:ln>
        </p:spPr>
        <p:txBody>
          <a:bodyPr wrap="square" anchor="ctr">
            <a:normAutofit/>
          </a:bodyPr>
          <a:p>
            <a:pPr algn="ctr">
              <a:lnSpc>
                <a:spcPct val="130000"/>
              </a:lnSpc>
            </a:pPr>
            <a:endParaRPr>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custDataLst>
              <p:tags r:id="rId6"/>
            </p:custDataLst>
          </p:nvPr>
        </p:nvSpPr>
        <p:spPr bwMode="auto">
          <a:xfrm>
            <a:off x="2933065" y="1007110"/>
            <a:ext cx="635000" cy="635000"/>
          </a:xfrm>
          <a:prstGeom prst="ellipse">
            <a:avLst/>
          </a:prstGeom>
          <a:solidFill>
            <a:schemeClr val="lt2"/>
          </a:solidFill>
          <a:ln w="57150">
            <a:solidFill>
              <a:schemeClr val="lt1"/>
            </a:solidFill>
            <a:round/>
          </a:ln>
        </p:spPr>
        <p:txBody>
          <a:bodyPr rot="0" spcFirstLastPara="0" vert="horz" wrap="square" lIns="91440" tIns="46800" rIns="91440" bIns="46800" anchor="ctr" anchorCtr="1" forceAA="0" compatLnSpc="1">
            <a:normAutofit/>
          </a:bodyPr>
          <a:p>
            <a:pPr algn="ctr">
              <a:lnSpc>
                <a:spcPct val="130000"/>
              </a:lnSpc>
            </a:pPr>
            <a:r>
              <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custDataLst>
              <p:tags r:id="rId7"/>
            </p:custDataLst>
          </p:nvPr>
        </p:nvSpPr>
        <p:spPr bwMode="auto">
          <a:xfrm>
            <a:off x="2933065" y="2416810"/>
            <a:ext cx="635000" cy="635000"/>
          </a:xfrm>
          <a:prstGeom prst="ellipse">
            <a:avLst/>
          </a:prstGeom>
          <a:solidFill>
            <a:schemeClr val="lt2"/>
          </a:solidFill>
          <a:ln w="57150">
            <a:solidFill>
              <a:schemeClr val="lt1"/>
            </a:solidFill>
            <a:round/>
          </a:ln>
        </p:spPr>
        <p:txBody>
          <a:bodyPr rot="0" spcFirstLastPara="0" vert="horz" wrap="square" lIns="91440" tIns="46800" rIns="91440" bIns="46800" anchor="ctr" anchorCtr="1" forceAA="0" compatLnSpc="1">
            <a:normAutofit/>
          </a:bodyPr>
          <a:p>
            <a:pPr algn="ctr">
              <a:lnSpc>
                <a:spcPct val="130000"/>
              </a:lnSpc>
            </a:pPr>
            <a:r>
              <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custDataLst>
              <p:tags r:id="rId8"/>
            </p:custDataLst>
          </p:nvPr>
        </p:nvSpPr>
        <p:spPr bwMode="auto">
          <a:xfrm>
            <a:off x="2933065" y="3826510"/>
            <a:ext cx="635000" cy="635000"/>
          </a:xfrm>
          <a:prstGeom prst="ellipse">
            <a:avLst/>
          </a:prstGeom>
          <a:solidFill>
            <a:schemeClr val="lt2"/>
          </a:solidFill>
          <a:ln w="57150">
            <a:solidFill>
              <a:schemeClr val="lt1"/>
            </a:solidFill>
            <a:round/>
          </a:ln>
        </p:spPr>
        <p:txBody>
          <a:bodyPr rot="0" spcFirstLastPara="0" vert="horz" wrap="square" lIns="91440" tIns="46800" rIns="91440" bIns="46800" anchor="ctr" anchorCtr="1" forceAA="0" compatLnSpc="1">
            <a:normAutofit/>
          </a:bodyPr>
          <a:p>
            <a:pPr algn="ctr">
              <a:lnSpc>
                <a:spcPct val="130000"/>
              </a:lnSpc>
            </a:pPr>
            <a:r>
              <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1600" b="1" dirty="0">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custDataLst>
              <p:tags r:id="rId9"/>
            </p:custDataLst>
          </p:nvPr>
        </p:nvSpPr>
        <p:spPr bwMode="auto">
          <a:xfrm>
            <a:off x="2933065" y="5235575"/>
            <a:ext cx="635000" cy="635000"/>
          </a:xfrm>
          <a:prstGeom prst="ellipse">
            <a:avLst/>
          </a:prstGeom>
          <a:solidFill>
            <a:schemeClr val="lt2"/>
          </a:solidFill>
          <a:ln w="57150">
            <a:solidFill>
              <a:schemeClr val="lt1"/>
            </a:solidFill>
            <a:round/>
          </a:ln>
        </p:spPr>
        <p:txBody>
          <a:bodyPr rot="0" spcFirstLastPara="0" vert="horz" wrap="square" lIns="91440" tIns="46800" rIns="91440" bIns="46800" anchor="ctr" anchorCtr="1" forceAA="0" compatLnSpc="1">
            <a:normAutofit/>
          </a:bodyPr>
          <a:p>
            <a:pPr algn="ctr">
              <a:lnSpc>
                <a:spcPct val="130000"/>
              </a:lnSpc>
            </a:pPr>
            <a:r>
              <a:rPr lang="en-US" altLang="zh-CN" sz="1600" b="1">
                <a:solidFill>
                  <a:schemeClr val="dk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1600" b="1">
              <a:solidFill>
                <a:schemeClr val="dk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9"/>
          <p:cNvSpPr txBox="1"/>
          <p:nvPr>
            <p:custDataLst>
              <p:tags r:id="rId10"/>
            </p:custDataLst>
          </p:nvPr>
        </p:nvSpPr>
        <p:spPr>
          <a:xfrm>
            <a:off x="2000250" y="2316685"/>
            <a:ext cx="459740" cy="1318260"/>
          </a:xfrm>
          <a:prstGeom prst="rect">
            <a:avLst/>
          </a:prstGeom>
          <a:noFill/>
          <a:ln>
            <a:noFill/>
          </a:ln>
        </p:spPr>
        <p:txBody>
          <a:bodyPr vert="eaVert" wrap="square">
            <a:normAutofit/>
          </a:bodyPr>
          <a:p>
            <a:pPr marL="0" indent="0" algn="ctr">
              <a:lnSpc>
                <a:spcPct val="100000"/>
              </a:lnSpc>
              <a:spcBef>
                <a:spcPts val="0"/>
              </a:spcBef>
              <a:spcAft>
                <a:spcPts val="0"/>
              </a:spcAft>
              <a:buSzPct val="100000"/>
              <a:buNone/>
            </a:pPr>
            <a:r>
              <a:rPr lang="en-US" altLang="zh-CN" sz="1700" dirty="0">
                <a:solidFill>
                  <a:schemeClr val="dk1"/>
                </a:solidFill>
                <a:latin typeface="Arial" panose="020B0604020202020204" pitchFamily="34" charset="0"/>
                <a:ea typeface="微软雅黑" panose="020B0503020204020204" pitchFamily="34" charset="-122"/>
                <a:cs typeface="等线 Light" panose="02010600030101010101" charset="-122"/>
              </a:rPr>
              <a:t>CONTENTS</a:t>
            </a:r>
            <a:endParaRPr lang="en-US" altLang="zh-CN" sz="1700" dirty="0">
              <a:solidFill>
                <a:schemeClr val="dk1"/>
              </a:solidFill>
              <a:latin typeface="Arial" panose="020B0604020202020204" pitchFamily="34" charset="0"/>
              <a:ea typeface="微软雅黑" panose="020B0503020204020204" pitchFamily="34" charset="-122"/>
              <a:cs typeface="等线 Light" panose="02010600030101010101" charset="-122"/>
            </a:endParaRPr>
          </a:p>
        </p:txBody>
      </p:sp>
      <p:sp>
        <p:nvSpPr>
          <p:cNvPr id="45" name="文本框 99"/>
          <p:cNvSpPr txBox="1"/>
          <p:nvPr>
            <p:custDataLst>
              <p:tags r:id="rId11"/>
            </p:custDataLst>
          </p:nvPr>
        </p:nvSpPr>
        <p:spPr>
          <a:xfrm>
            <a:off x="1199515" y="900000"/>
            <a:ext cx="921385" cy="2849245"/>
          </a:xfrm>
          <a:prstGeom prst="rect">
            <a:avLst/>
          </a:prstGeom>
          <a:noFill/>
          <a:ln w="9525">
            <a:noFill/>
          </a:ln>
        </p:spPr>
        <p:txBody>
          <a:bodyPr vert="eaVert" wrap="square">
            <a:noAutofit/>
          </a:bodyPr>
          <a:p>
            <a:pPr marL="0" indent="0" algn="ctr">
              <a:lnSpc>
                <a:spcPct val="100000"/>
              </a:lnSpc>
              <a:spcBef>
                <a:spcPts val="0"/>
              </a:spcBef>
              <a:spcAft>
                <a:spcPts val="0"/>
              </a:spcAft>
              <a:buSzPct val="100000"/>
              <a:buNone/>
            </a:pPr>
            <a:r>
              <a:rPr lang="zh-CN" altLang="en-US" sz="6000" dirty="0">
                <a:solidFill>
                  <a:schemeClr val="accent1">
                    <a:lumMod val="75000"/>
                  </a:schemeClr>
                </a:solidFill>
                <a:latin typeface="Arial" panose="020B0604020202020204" pitchFamily="34" charset="0"/>
                <a:ea typeface="汉仪旗黑-85S" panose="00020600040101010101" pitchFamily="18" charset="-122"/>
                <a:cs typeface="微软雅黑" panose="020B0503020204020204" pitchFamily="34" charset="-122"/>
              </a:rPr>
              <a:t>目录</a:t>
            </a:r>
            <a:endParaRPr lang="zh-CN" altLang="en-US" sz="6000" dirty="0">
              <a:solidFill>
                <a:schemeClr val="accent1">
                  <a:lumMod val="75000"/>
                </a:schemeClr>
              </a:solidFill>
              <a:latin typeface="Arial" panose="020B0604020202020204" pitchFamily="34" charset="0"/>
              <a:ea typeface="汉仪旗黑-85S" panose="00020600040101010101" pitchFamily="18" charset="-122"/>
              <a:cs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551545" y="2689543"/>
            <a:ext cx="1524000" cy="1524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r>
              <a:rPr lang="en-US" altLang="zh-CN" sz="7200" spc="200">
                <a:solidFill>
                  <a:schemeClr val="dk1">
                    <a:lumMod val="85000"/>
                    <a:lumOff val="15000"/>
                  </a:schemeClr>
                </a:solidFill>
                <a:latin typeface="Arial" panose="020B0604020202020204" pitchFamily="34" charset="0"/>
                <a:ea typeface="微软雅黑" panose="020B0503020204020204" pitchFamily="34" charset="-122"/>
              </a:rPr>
              <a:t>04</a:t>
            </a:r>
            <a:endParaRPr lang="en-US" altLang="zh-CN" sz="7200" spc="200">
              <a:solidFill>
                <a:schemeClr val="dk1">
                  <a:lumMod val="85000"/>
                  <a:lumOff val="15000"/>
                </a:schemeClr>
              </a:solidFill>
              <a:latin typeface="Arial" panose="020B0604020202020204" pitchFamily="34" charset="0"/>
              <a:ea typeface="微软雅黑" panose="020B0503020204020204" pitchFamily="34" charset="-122"/>
            </a:endParaRPr>
          </a:p>
        </p:txBody>
      </p:sp>
      <p:sp>
        <p:nvSpPr>
          <p:cNvPr id="5" name="标题 4"/>
          <p:cNvSpPr>
            <a:spLocks noGrp="1"/>
          </p:cNvSpPr>
          <p:nvPr>
            <p:custDataLst>
              <p:tags r:id="rId2"/>
            </p:custDataLst>
          </p:nvPr>
        </p:nvSpPr>
        <p:spPr>
          <a:xfrm>
            <a:off x="2116456" y="2644458"/>
            <a:ext cx="5767705" cy="835660"/>
          </a:xfrm>
          <a:prstGeom prst="rect">
            <a:avLst/>
          </a:prstGeom>
        </p:spPr>
        <p:txBody>
          <a:bodyPr vert="horz" wrap="square" lIns="0" tIns="0" rIns="0" bIns="0" rtlCol="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solidFill>
                <a:uFillTx/>
                <a:latin typeface="Arial" panose="020B0604020202020204" pitchFamily="34" charset="0"/>
                <a:ea typeface="汉仪旗黑-85S" panose="00020600040101010101" pitchFamily="18" charset="-122"/>
                <a:cs typeface="+mj-cs"/>
              </a:defRPr>
            </a:lvl1pPr>
          </a:lstStyle>
          <a:p>
            <a:pPr marL="0" indent="0" algn="dist">
              <a:lnSpc>
                <a:spcPct val="100000"/>
              </a:lnSpc>
              <a:spcBef>
                <a:spcPts val="0"/>
              </a:spcBef>
              <a:spcAft>
                <a:spcPts val="0"/>
              </a:spcAft>
              <a:buSzPct val="100000"/>
              <a:buNone/>
            </a:pPr>
            <a:r>
              <a:rPr lang="zh-CN" altLang="en-US" sz="4800" dirty="0">
                <a:solidFill>
                  <a:schemeClr val="accent1">
                    <a:lumMod val="75000"/>
                  </a:schemeClr>
                </a:solidFill>
              </a:rPr>
              <a:t>小组研究</a:t>
            </a:r>
            <a:r>
              <a:rPr lang="zh-CN" altLang="en-US" sz="4800" dirty="0">
                <a:solidFill>
                  <a:schemeClr val="accent1">
                    <a:lumMod val="75000"/>
                  </a:schemeClr>
                </a:solidFill>
              </a:rPr>
              <a:t>过程</a:t>
            </a:r>
            <a:endParaRPr lang="zh-CN" altLang="en-US" sz="4800" dirty="0">
              <a:solidFill>
                <a:schemeClr val="accent1">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矩形 43"/>
          <p:cNvSpPr/>
          <p:nvPr>
            <p:custDataLst>
              <p:tags r:id="rId1"/>
            </p:custDataLst>
          </p:nvPr>
        </p:nvSpPr>
        <p:spPr>
          <a:xfrm>
            <a:off x="572135" y="922655"/>
            <a:ext cx="1518285" cy="4665345"/>
          </a:xfrm>
          <a:prstGeom prst="rect">
            <a:avLst/>
          </a:prstGeom>
          <a:solidFill>
            <a:srgbClr val="026CD4"/>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a:cs typeface="思源黑体 CN Regular" panose="020B0500000000000000" charset="-122"/>
            </a:endParaRPr>
          </a:p>
        </p:txBody>
      </p:sp>
      <p:sp>
        <p:nvSpPr>
          <p:cNvPr id="45" name="圆角矩形 44"/>
          <p:cNvSpPr/>
          <p:nvPr>
            <p:custDataLst>
              <p:tags r:id="rId2"/>
            </p:custDataLst>
          </p:nvPr>
        </p:nvSpPr>
        <p:spPr>
          <a:xfrm>
            <a:off x="822325" y="1652270"/>
            <a:ext cx="2287270" cy="435610"/>
          </a:xfrm>
          <a:prstGeom prst="roundRect">
            <a:avLst>
              <a:gd name="adj" fmla="val 50000"/>
            </a:avLst>
          </a:prstGeom>
          <a:solidFill>
            <a:srgbClr val="63B8F1"/>
          </a:solidFill>
          <a:ln>
            <a:no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cs typeface="思源黑体 CN Regular" panose="020B0500000000000000" charset="-122"/>
              <a:sym typeface="+mn-ea"/>
            </a:endParaRPr>
          </a:p>
        </p:txBody>
      </p:sp>
      <p:sp>
        <p:nvSpPr>
          <p:cNvPr id="12" name="文本框 11"/>
          <p:cNvSpPr txBox="1"/>
          <p:nvPr>
            <p:custDataLst>
              <p:tags r:id="rId3"/>
            </p:custDataLst>
          </p:nvPr>
        </p:nvSpPr>
        <p:spPr>
          <a:xfrm>
            <a:off x="1074420" y="1708468"/>
            <a:ext cx="1783080" cy="322580"/>
          </a:xfrm>
          <a:prstGeom prst="rect">
            <a:avLst/>
          </a:prstGeom>
          <a:noFill/>
        </p:spPr>
        <p:txBody>
          <a:bodyPr wrap="none" bIns="0" rtlCol="0" anchor="ctr" anchorCtr="0">
            <a:spAutoFit/>
          </a:bodyPr>
          <a:p>
            <a:pPr algn="ctr"/>
            <a:r>
              <a:rPr lang="zh-CN" altLang="en-US" spc="300">
                <a:solidFill>
                  <a:srgbClr val="FFFFFF"/>
                </a:solidFill>
                <a:uFillTx/>
                <a:latin typeface="思源黑体 CN Bold" panose="020B0800000000000000" charset="-122"/>
                <a:ea typeface="思源黑体 CN Bold" panose="020B0800000000000000" charset="-122"/>
                <a:sym typeface="+mn-ea"/>
              </a:rPr>
              <a:t>多次视频</a:t>
            </a:r>
            <a:r>
              <a:rPr lang="zh-CN" altLang="en-US" spc="300">
                <a:solidFill>
                  <a:srgbClr val="FFFFFF"/>
                </a:solidFill>
                <a:uFillTx/>
                <a:latin typeface="思源黑体 CN Bold" panose="020B0800000000000000" charset="-122"/>
                <a:ea typeface="思源黑体 CN Bold" panose="020B0800000000000000" charset="-122"/>
                <a:sym typeface="+mn-ea"/>
              </a:rPr>
              <a:t>会议</a:t>
            </a:r>
            <a:endParaRPr lang="zh-CN" altLang="en-US" spc="300">
              <a:solidFill>
                <a:srgbClr val="FFFFFF"/>
              </a:solidFill>
              <a:uFillTx/>
              <a:latin typeface="思源黑体 CN Bold" panose="020B0800000000000000" charset="-122"/>
              <a:ea typeface="思源黑体 CN Bold" panose="020B0800000000000000" charset="-122"/>
              <a:sym typeface="+mn-ea"/>
            </a:endParaRPr>
          </a:p>
        </p:txBody>
      </p:sp>
      <p:sp>
        <p:nvSpPr>
          <p:cNvPr id="48" name="圆角矩形 47"/>
          <p:cNvSpPr/>
          <p:nvPr>
            <p:custDataLst>
              <p:tags r:id="rId4"/>
            </p:custDataLst>
          </p:nvPr>
        </p:nvSpPr>
        <p:spPr>
          <a:xfrm>
            <a:off x="951230" y="4636770"/>
            <a:ext cx="2287270" cy="435610"/>
          </a:xfrm>
          <a:prstGeom prst="roundRect">
            <a:avLst>
              <a:gd name="adj" fmla="val 50000"/>
            </a:avLst>
          </a:prstGeom>
          <a:solidFill>
            <a:srgbClr val="026CD4">
              <a:lumMod val="60000"/>
              <a:lumOff val="40000"/>
            </a:srgbClr>
          </a:solidFill>
          <a:ln>
            <a:noFill/>
          </a:ln>
          <a:effectLst/>
        </p:spPr>
        <p:style>
          <a:lnRef idx="2">
            <a:srgbClr val="026CD4">
              <a:shade val="50000"/>
            </a:srgbClr>
          </a:lnRef>
          <a:fillRef idx="1">
            <a:srgbClr val="026CD4"/>
          </a:fillRef>
          <a:effectRef idx="0">
            <a:srgbClr val="026CD4"/>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cs typeface="思源黑体 CN Regular" panose="020B0500000000000000" charset="-122"/>
              <a:sym typeface="+mn-ea"/>
            </a:endParaRPr>
          </a:p>
        </p:txBody>
      </p:sp>
      <p:sp>
        <p:nvSpPr>
          <p:cNvPr id="50" name="文本框 49"/>
          <p:cNvSpPr txBox="1"/>
          <p:nvPr>
            <p:custDataLst>
              <p:tags r:id="rId5"/>
            </p:custDataLst>
          </p:nvPr>
        </p:nvSpPr>
        <p:spPr>
          <a:xfrm>
            <a:off x="1074420" y="4692968"/>
            <a:ext cx="1783080" cy="322580"/>
          </a:xfrm>
          <a:prstGeom prst="rect">
            <a:avLst/>
          </a:prstGeom>
          <a:noFill/>
        </p:spPr>
        <p:txBody>
          <a:bodyPr wrap="none" bIns="0" rtlCol="0" anchor="ctr" anchorCtr="0">
            <a:spAutoFit/>
          </a:bodyPr>
          <a:p>
            <a:pPr algn="ctr"/>
            <a:r>
              <a:rPr lang="zh-CN" altLang="en-US" spc="300">
                <a:solidFill>
                  <a:srgbClr val="FFFFFF"/>
                </a:solidFill>
                <a:uFillTx/>
                <a:latin typeface="思源黑体 CN Bold" panose="020B0800000000000000" charset="-122"/>
                <a:ea typeface="思源黑体 CN Bold" panose="020B0800000000000000" charset="-122"/>
                <a:sym typeface="+mn-ea"/>
              </a:rPr>
              <a:t>线上一起</a:t>
            </a:r>
            <a:r>
              <a:rPr lang="zh-CN" altLang="en-US" spc="300">
                <a:solidFill>
                  <a:srgbClr val="FFFFFF"/>
                </a:solidFill>
                <a:uFillTx/>
                <a:latin typeface="思源黑体 CN Bold" panose="020B0800000000000000" charset="-122"/>
                <a:ea typeface="思源黑体 CN Bold" panose="020B0800000000000000" charset="-122"/>
                <a:sym typeface="+mn-ea"/>
              </a:rPr>
              <a:t>收看</a:t>
            </a:r>
            <a:endParaRPr lang="zh-CN" altLang="en-US" spc="300">
              <a:solidFill>
                <a:srgbClr val="FFFFFF"/>
              </a:solidFill>
              <a:uFillTx/>
              <a:latin typeface="思源黑体 CN Bold" panose="020B0800000000000000" charset="-122"/>
              <a:ea typeface="思源黑体 CN Bold" panose="020B0800000000000000" charset="-122"/>
              <a:sym typeface="+mn-ea"/>
            </a:endParaRPr>
          </a:p>
        </p:txBody>
      </p:sp>
      <p:sp>
        <p:nvSpPr>
          <p:cNvPr id="13" name="文本框 12"/>
          <p:cNvSpPr txBox="1"/>
          <p:nvPr>
            <p:custDataLst>
              <p:tags r:id="rId6"/>
            </p:custDataLst>
          </p:nvPr>
        </p:nvSpPr>
        <p:spPr>
          <a:xfrm>
            <a:off x="572135" y="935355"/>
            <a:ext cx="1506855" cy="829945"/>
          </a:xfrm>
          <a:prstGeom prst="rect">
            <a:avLst/>
          </a:prstGeom>
          <a:noFill/>
        </p:spPr>
        <p:txBody>
          <a:bodyPr wrap="square" rtlCol="0" anchor="t">
            <a:spAutoFit/>
          </a:bodyPr>
          <a:p>
            <a:pPr algn="ctr"/>
            <a:r>
              <a:rPr lang="en-US" altLang="zh-CN" sz="4800">
                <a:ln w="12700">
                  <a:noFill/>
                </a:ln>
                <a:solidFill>
                  <a:srgbClr val="FFFFFF"/>
                </a:solidFill>
                <a:latin typeface="思源黑体 CN Bold" panose="020B0800000000000000" charset="-122"/>
                <a:ea typeface="思源黑体 CN Bold" panose="020B0800000000000000" charset="-122"/>
                <a:cs typeface="思源黑体 CN Regular" panose="020B0500000000000000" charset="-122"/>
              </a:rPr>
              <a:t>01</a:t>
            </a:r>
            <a:endParaRPr lang="en-US" altLang="zh-CN" sz="4800">
              <a:ln w="12700">
                <a:noFill/>
              </a:ln>
              <a:solidFill>
                <a:srgbClr val="FFFFFF"/>
              </a:solidFill>
              <a:latin typeface="思源黑体 CN Bold" panose="020B0800000000000000" charset="-122"/>
              <a:ea typeface="思源黑体 CN Bold" panose="020B0800000000000000" charset="-122"/>
              <a:cs typeface="思源黑体 CN Regular" panose="020B0500000000000000" charset="-122"/>
            </a:endParaRPr>
          </a:p>
        </p:txBody>
      </p:sp>
      <p:sp>
        <p:nvSpPr>
          <p:cNvPr id="52" name="文本框 51"/>
          <p:cNvSpPr txBox="1"/>
          <p:nvPr>
            <p:custDataLst>
              <p:tags r:id="rId7"/>
            </p:custDataLst>
          </p:nvPr>
        </p:nvSpPr>
        <p:spPr>
          <a:xfrm>
            <a:off x="583565" y="3688715"/>
            <a:ext cx="1506855" cy="829945"/>
          </a:xfrm>
          <a:prstGeom prst="rect">
            <a:avLst/>
          </a:prstGeom>
          <a:noFill/>
        </p:spPr>
        <p:txBody>
          <a:bodyPr wrap="square" rtlCol="0" anchor="t">
            <a:spAutoFit/>
          </a:bodyPr>
          <a:p>
            <a:pPr algn="ctr"/>
            <a:r>
              <a:rPr lang="en-US" altLang="zh-CN" sz="4800">
                <a:ln w="12700">
                  <a:noFill/>
                </a:ln>
                <a:solidFill>
                  <a:srgbClr val="FFFFFF"/>
                </a:solidFill>
                <a:latin typeface="思源黑体 CN Bold" panose="020B0800000000000000" charset="-122"/>
                <a:ea typeface="思源黑体 CN Bold" panose="020B0800000000000000" charset="-122"/>
                <a:cs typeface="思源黑体 CN Regular" panose="020B0500000000000000" charset="-122"/>
              </a:rPr>
              <a:t>02</a:t>
            </a:r>
            <a:endParaRPr lang="en-US" altLang="zh-CN" sz="4800">
              <a:ln w="12700">
                <a:noFill/>
              </a:ln>
              <a:solidFill>
                <a:srgbClr val="FFFFFF"/>
              </a:solidFill>
              <a:latin typeface="思源黑体 CN Bold" panose="020B0800000000000000" charset="-122"/>
              <a:ea typeface="思源黑体 CN Bold" panose="020B0800000000000000" charset="-122"/>
              <a:cs typeface="思源黑体 CN Regular" panose="020B0500000000000000" charset="-122"/>
            </a:endParaRPr>
          </a:p>
        </p:txBody>
      </p:sp>
      <p:sp>
        <p:nvSpPr>
          <p:cNvPr id="34" name="文本框 33"/>
          <p:cNvSpPr txBox="1"/>
          <p:nvPr>
            <p:custDataLst>
              <p:tags r:id="rId8"/>
            </p:custDataLst>
          </p:nvPr>
        </p:nvSpPr>
        <p:spPr>
          <a:xfrm>
            <a:off x="8175625" y="429578"/>
            <a:ext cx="3290570" cy="582295"/>
          </a:xfrm>
          <a:prstGeom prst="rect">
            <a:avLst/>
          </a:prstGeom>
          <a:noFill/>
        </p:spPr>
        <p:txBody>
          <a:bodyPr wrap="square" bIns="0" rtlCol="0" anchor="ctr" anchorCtr="0"/>
          <a:p>
            <a:pPr algn="ctr"/>
            <a:r>
              <a:rPr lang="zh-CN" altLang="en-US" sz="2400" spc="300">
                <a:solidFill>
                  <a:srgbClr val="026CD4">
                    <a:lumMod val="75000"/>
                  </a:srgbClr>
                </a:solidFill>
                <a:uFillTx/>
                <a:latin typeface="思源黑体 CN Bold" panose="020B0800000000000000" charset="-122"/>
                <a:ea typeface="思源黑体 CN Bold" panose="020B0800000000000000" charset="-122"/>
              </a:rPr>
              <a:t>分工</a:t>
            </a:r>
            <a:r>
              <a:rPr lang="zh-CN" altLang="en-US" sz="2400" spc="300">
                <a:solidFill>
                  <a:srgbClr val="026CD4">
                    <a:lumMod val="75000"/>
                  </a:srgbClr>
                </a:solidFill>
                <a:uFillTx/>
                <a:latin typeface="思源黑体 CN Bold" panose="020B0800000000000000" charset="-122"/>
                <a:ea typeface="思源黑体 CN Bold" panose="020B0800000000000000" charset="-122"/>
              </a:rPr>
              <a:t>合作</a:t>
            </a:r>
            <a:endParaRPr lang="zh-CN" altLang="en-US" sz="2400" spc="300">
              <a:solidFill>
                <a:srgbClr val="026CD4">
                  <a:lumMod val="75000"/>
                </a:srgbClr>
              </a:solidFill>
              <a:uFillTx/>
              <a:latin typeface="思源黑体 CN Bold" panose="020B0800000000000000" charset="-122"/>
              <a:ea typeface="思源黑体 CN Bold" panose="020B0800000000000000" charset="-122"/>
            </a:endParaRPr>
          </a:p>
        </p:txBody>
      </p:sp>
      <p:sp>
        <p:nvSpPr>
          <p:cNvPr id="5" name="矩形 4"/>
          <p:cNvSpPr/>
          <p:nvPr>
            <p:custDataLst>
              <p:tags r:id="rId9"/>
            </p:custDataLst>
          </p:nvPr>
        </p:nvSpPr>
        <p:spPr>
          <a:xfrm>
            <a:off x="11538585" y="304165"/>
            <a:ext cx="196215" cy="833120"/>
          </a:xfrm>
          <a:prstGeom prst="rect">
            <a:avLst/>
          </a:prstGeom>
          <a:solidFill>
            <a:srgbClr val="026CD4">
              <a:lumMod val="75000"/>
            </a:srgb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a:cs typeface="思源黑体 CN Regular" panose="020B0500000000000000" charset="-122"/>
            </a:endParaRPr>
          </a:p>
        </p:txBody>
      </p:sp>
      <p:pic>
        <p:nvPicPr>
          <p:cNvPr id="2" name="图片 1"/>
          <p:cNvPicPr>
            <a:picLocks noChangeAspect="1"/>
          </p:cNvPicPr>
          <p:nvPr/>
        </p:nvPicPr>
        <p:blipFill>
          <a:blip r:embed="rId10"/>
          <a:stretch>
            <a:fillRect/>
          </a:stretch>
        </p:blipFill>
        <p:spPr>
          <a:xfrm>
            <a:off x="3238500" y="131445"/>
            <a:ext cx="6538595" cy="6595110"/>
          </a:xfrm>
          <a:prstGeom prst="rect">
            <a:avLst/>
          </a:prstGeom>
        </p:spPr>
      </p:pic>
      <p:pic>
        <p:nvPicPr>
          <p:cNvPr id="3" name="图片 2"/>
          <p:cNvPicPr>
            <a:picLocks noChangeAspect="1"/>
          </p:cNvPicPr>
          <p:nvPr/>
        </p:nvPicPr>
        <p:blipFill>
          <a:blip r:embed="rId11"/>
          <a:stretch>
            <a:fillRect/>
          </a:stretch>
        </p:blipFill>
        <p:spPr>
          <a:xfrm>
            <a:off x="5645785" y="0"/>
            <a:ext cx="6828155" cy="6927215"/>
          </a:xfrm>
          <a:prstGeom prst="rect">
            <a:avLst/>
          </a:prstGeom>
        </p:spPr>
      </p:pic>
      <p:pic>
        <p:nvPicPr>
          <p:cNvPr id="4" name="图片 3"/>
          <p:cNvPicPr>
            <a:picLocks noChangeAspect="1"/>
          </p:cNvPicPr>
          <p:nvPr/>
        </p:nvPicPr>
        <p:blipFill>
          <a:blip r:embed="rId12"/>
          <a:stretch>
            <a:fillRect/>
          </a:stretch>
        </p:blipFill>
        <p:spPr>
          <a:xfrm>
            <a:off x="3109595" y="60960"/>
            <a:ext cx="6650990" cy="6736080"/>
          </a:xfrm>
          <a:prstGeom prst="rect">
            <a:avLst/>
          </a:prstGeom>
        </p:spPr>
      </p:pic>
      <p:pic>
        <p:nvPicPr>
          <p:cNvPr id="6" name="图片 5"/>
          <p:cNvPicPr>
            <a:picLocks noChangeAspect="1"/>
          </p:cNvPicPr>
          <p:nvPr/>
        </p:nvPicPr>
        <p:blipFill>
          <a:blip r:embed="rId13"/>
          <a:srcRect t="35316" r="-250"/>
          <a:stretch>
            <a:fillRect/>
          </a:stretch>
        </p:blipFill>
        <p:spPr>
          <a:xfrm>
            <a:off x="4371975" y="1012190"/>
            <a:ext cx="3568700" cy="4979035"/>
          </a:xfrm>
          <a:prstGeom prst="rect">
            <a:avLst/>
          </a:prstGeom>
        </p:spPr>
      </p:pic>
      <p:pic>
        <p:nvPicPr>
          <p:cNvPr id="8" name="图片 7"/>
          <p:cNvPicPr>
            <a:picLocks noChangeAspect="1"/>
          </p:cNvPicPr>
          <p:nvPr/>
        </p:nvPicPr>
        <p:blipFill>
          <a:blip r:embed="rId14"/>
          <a:stretch>
            <a:fillRect/>
          </a:stretch>
        </p:blipFill>
        <p:spPr>
          <a:xfrm>
            <a:off x="1750695" y="131445"/>
            <a:ext cx="8456930" cy="5746115"/>
          </a:xfrm>
          <a:prstGeom prst="rect">
            <a:avLst/>
          </a:prstGeom>
        </p:spPr>
      </p:pic>
      <p:pic>
        <p:nvPicPr>
          <p:cNvPr id="7" name="图片 6"/>
          <p:cNvPicPr>
            <a:picLocks noChangeAspect="1"/>
          </p:cNvPicPr>
          <p:nvPr/>
        </p:nvPicPr>
        <p:blipFill>
          <a:blip r:embed="rId15"/>
          <a:stretch>
            <a:fillRect/>
          </a:stretch>
        </p:blipFill>
        <p:spPr>
          <a:xfrm>
            <a:off x="2016125" y="372110"/>
            <a:ext cx="8982710" cy="5714365"/>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矩形 11"/>
          <p:cNvSpPr/>
          <p:nvPr/>
        </p:nvSpPr>
        <p:spPr>
          <a:xfrm>
            <a:off x="3978910" y="20955"/>
            <a:ext cx="3824605" cy="1014730"/>
          </a:xfrm>
          <a:prstGeom prst="rect">
            <a:avLst/>
          </a:prstGeom>
        </p:spPr>
        <p:txBody>
          <a:bodyPr wrap="square">
            <a:spAutoFit/>
          </a:bodyPr>
          <a:p>
            <a:pPr algn="ct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组员感悟</a:t>
            </a:r>
            <a:endParaRPr lang="zh-CN" altLang="en-US" sz="60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74955" y="838200"/>
            <a:ext cx="3093720" cy="5876925"/>
          </a:xfrm>
          <a:prstGeom prst="rect">
            <a:avLst/>
          </a:prstGeom>
        </p:spPr>
      </p:pic>
      <p:pic>
        <p:nvPicPr>
          <p:cNvPr id="4" name="图片 3"/>
          <p:cNvPicPr>
            <a:picLocks noChangeAspect="1"/>
          </p:cNvPicPr>
          <p:nvPr/>
        </p:nvPicPr>
        <p:blipFill>
          <a:blip r:embed="rId2"/>
          <a:stretch>
            <a:fillRect/>
          </a:stretch>
        </p:blipFill>
        <p:spPr>
          <a:xfrm>
            <a:off x="1501140" y="838200"/>
            <a:ext cx="3115945" cy="5878195"/>
          </a:xfrm>
          <a:prstGeom prst="rect">
            <a:avLst/>
          </a:prstGeom>
        </p:spPr>
      </p:pic>
      <p:pic>
        <p:nvPicPr>
          <p:cNvPr id="5" name="图片 4"/>
          <p:cNvPicPr>
            <a:picLocks noChangeAspect="1"/>
          </p:cNvPicPr>
          <p:nvPr/>
        </p:nvPicPr>
        <p:blipFill>
          <a:blip r:embed="rId3"/>
          <a:stretch>
            <a:fillRect/>
          </a:stretch>
        </p:blipFill>
        <p:spPr>
          <a:xfrm>
            <a:off x="3179445" y="838200"/>
            <a:ext cx="3154045" cy="5878195"/>
          </a:xfrm>
          <a:prstGeom prst="rect">
            <a:avLst/>
          </a:prstGeom>
        </p:spPr>
      </p:pic>
      <p:pic>
        <p:nvPicPr>
          <p:cNvPr id="6" name="图片 5"/>
          <p:cNvPicPr>
            <a:picLocks noChangeAspect="1"/>
          </p:cNvPicPr>
          <p:nvPr/>
        </p:nvPicPr>
        <p:blipFill>
          <a:blip r:embed="rId4"/>
          <a:stretch>
            <a:fillRect/>
          </a:stretch>
        </p:blipFill>
        <p:spPr>
          <a:xfrm>
            <a:off x="5264785" y="886460"/>
            <a:ext cx="3030855" cy="5866130"/>
          </a:xfrm>
          <a:prstGeom prst="rect">
            <a:avLst/>
          </a:prstGeom>
        </p:spPr>
      </p:pic>
      <p:pic>
        <p:nvPicPr>
          <p:cNvPr id="2" name="图片 1"/>
          <p:cNvPicPr>
            <a:picLocks noChangeAspect="1"/>
          </p:cNvPicPr>
          <p:nvPr/>
        </p:nvPicPr>
        <p:blipFill>
          <a:blip r:embed="rId5"/>
          <a:stretch>
            <a:fillRect/>
          </a:stretch>
        </p:blipFill>
        <p:spPr>
          <a:xfrm>
            <a:off x="6760210" y="925195"/>
            <a:ext cx="2689860" cy="5933440"/>
          </a:xfrm>
          <a:prstGeom prst="rect">
            <a:avLst/>
          </a:prstGeom>
        </p:spPr>
      </p:pic>
      <p:pic>
        <p:nvPicPr>
          <p:cNvPr id="7" name="图片 6"/>
          <p:cNvPicPr>
            <a:picLocks noChangeAspect="1"/>
          </p:cNvPicPr>
          <p:nvPr/>
        </p:nvPicPr>
        <p:blipFill>
          <a:blip r:embed="rId6"/>
          <a:stretch>
            <a:fillRect/>
          </a:stretch>
        </p:blipFill>
        <p:spPr>
          <a:xfrm>
            <a:off x="8555355" y="845820"/>
            <a:ext cx="2762250" cy="60915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4" fill="hold" nodeType="clickEffect">
                                  <p:stCondLst>
                                    <p:cond delay="0"/>
                                  </p:stCondLst>
                                  <p:childTnLst>
                                    <p:set>
                                      <p:cBhvr>
                                        <p:cTn id="22" dur="500"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 name="矩形 139"/>
          <p:cNvSpPr/>
          <p:nvPr>
            <p:custDataLst>
              <p:tags r:id="rId1"/>
            </p:custDataLst>
          </p:nvPr>
        </p:nvSpPr>
        <p:spPr>
          <a:xfrm>
            <a:off x="6422390" y="1344274"/>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矩形 141"/>
          <p:cNvSpPr/>
          <p:nvPr>
            <p:custDataLst>
              <p:tags r:id="rId2"/>
            </p:custDataLst>
          </p:nvPr>
        </p:nvSpPr>
        <p:spPr>
          <a:xfrm flipH="1">
            <a:off x="6656838" y="1035734"/>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3"/>
            </p:custDataLst>
          </p:nvPr>
        </p:nvSpPr>
        <p:spPr>
          <a:xfrm>
            <a:off x="6671426" y="1084867"/>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2" name="矩形 151"/>
          <p:cNvSpPr/>
          <p:nvPr>
            <p:custDataLst>
              <p:tags r:id="rId4"/>
            </p:custDataLst>
          </p:nvPr>
        </p:nvSpPr>
        <p:spPr>
          <a:xfrm>
            <a:off x="6248400" y="3877350"/>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4" name="矩形 153"/>
          <p:cNvSpPr/>
          <p:nvPr>
            <p:custDataLst>
              <p:tags r:id="rId5"/>
            </p:custDataLst>
          </p:nvPr>
        </p:nvSpPr>
        <p:spPr>
          <a:xfrm flipH="1">
            <a:off x="6656838" y="3597385"/>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custDataLst>
              <p:tags r:id="rId6"/>
            </p:custDataLst>
          </p:nvPr>
        </p:nvSpPr>
        <p:spPr>
          <a:xfrm>
            <a:off x="6671426" y="3646518"/>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7" name="矩形 136"/>
          <p:cNvSpPr/>
          <p:nvPr>
            <p:custDataLst>
              <p:tags r:id="rId7"/>
            </p:custDataLst>
          </p:nvPr>
        </p:nvSpPr>
        <p:spPr>
          <a:xfrm>
            <a:off x="673100" y="1315699"/>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矩形 70"/>
          <p:cNvSpPr/>
          <p:nvPr>
            <p:custDataLst>
              <p:tags r:id="rId8"/>
            </p:custDataLst>
          </p:nvPr>
        </p:nvSpPr>
        <p:spPr>
          <a:xfrm flipH="1">
            <a:off x="1083060" y="1035734"/>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custDataLst>
              <p:tags r:id="rId9"/>
            </p:custDataLst>
          </p:nvPr>
        </p:nvSpPr>
        <p:spPr>
          <a:xfrm>
            <a:off x="1099171" y="1084867"/>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custDataLst>
              <p:tags r:id="rId10"/>
            </p:custDataLst>
          </p:nvPr>
        </p:nvSpPr>
        <p:spPr>
          <a:xfrm>
            <a:off x="929622" y="262494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对庭审过程、法律知识有了更深入的了解，对于法律素养的重要性有了</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认识</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46" name="矩形 145"/>
          <p:cNvSpPr/>
          <p:nvPr>
            <p:custDataLst>
              <p:tags r:id="rId11"/>
            </p:custDataLst>
          </p:nvPr>
        </p:nvSpPr>
        <p:spPr>
          <a:xfrm>
            <a:off x="673100" y="3877350"/>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8" name="矩形 147"/>
          <p:cNvSpPr/>
          <p:nvPr>
            <p:custDataLst>
              <p:tags r:id="rId12"/>
            </p:custDataLst>
          </p:nvPr>
        </p:nvSpPr>
        <p:spPr>
          <a:xfrm flipH="1">
            <a:off x="1083060" y="3597385"/>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custDataLst>
              <p:tags r:id="rId13"/>
            </p:custDataLst>
          </p:nvPr>
        </p:nvSpPr>
        <p:spPr>
          <a:xfrm>
            <a:off x="1099171" y="3646518"/>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3978910" y="20955"/>
            <a:ext cx="3824605" cy="1014730"/>
          </a:xfrm>
          <a:prstGeom prst="rect">
            <a:avLst/>
          </a:prstGeom>
        </p:spPr>
        <p:txBody>
          <a:bodyPr wrap="square">
            <a:spAutoFit/>
          </a:bodyPr>
          <a:p>
            <a:pPr algn="ct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组员</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感悟</a:t>
            </a:r>
            <a:endParaRPr lang="zh-CN" altLang="en-US"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4"/>
            </p:custDataLst>
          </p:nvPr>
        </p:nvSpPr>
        <p:spPr>
          <a:xfrm>
            <a:off x="6671292" y="262494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寻找案例的过程中，了解了劳动者和公司相关知识，收获了很多实用法律</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知识</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custDataLst>
              <p:tags r:id="rId15"/>
            </p:custDataLst>
          </p:nvPr>
        </p:nvSpPr>
        <p:spPr>
          <a:xfrm>
            <a:off x="929622" y="526146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激发了法律意识，对自身权益、对生活中的法律现象更加敏感，有更清晰</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认识</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6"/>
            </p:custDataLst>
          </p:nvPr>
        </p:nvSpPr>
        <p:spPr>
          <a:xfrm>
            <a:off x="6743047" y="517002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在之后的工作生活中我们作为劳动者也需要去大胆合法争取、保护自己的</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权力</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 name="矩形 139"/>
          <p:cNvSpPr/>
          <p:nvPr>
            <p:custDataLst>
              <p:tags r:id="rId1"/>
            </p:custDataLst>
          </p:nvPr>
        </p:nvSpPr>
        <p:spPr>
          <a:xfrm>
            <a:off x="6248400" y="1291569"/>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矩形 141"/>
          <p:cNvSpPr/>
          <p:nvPr>
            <p:custDataLst>
              <p:tags r:id="rId2"/>
            </p:custDataLst>
          </p:nvPr>
        </p:nvSpPr>
        <p:spPr>
          <a:xfrm flipH="1">
            <a:off x="6656838" y="1035734"/>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3"/>
            </p:custDataLst>
          </p:nvPr>
        </p:nvSpPr>
        <p:spPr>
          <a:xfrm>
            <a:off x="6671426" y="1084867"/>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06</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7" name="矩形 136"/>
          <p:cNvSpPr/>
          <p:nvPr>
            <p:custDataLst>
              <p:tags r:id="rId4"/>
            </p:custDataLst>
          </p:nvPr>
        </p:nvSpPr>
        <p:spPr>
          <a:xfrm>
            <a:off x="673100" y="1291569"/>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矩形 70"/>
          <p:cNvSpPr/>
          <p:nvPr>
            <p:custDataLst>
              <p:tags r:id="rId5"/>
            </p:custDataLst>
          </p:nvPr>
        </p:nvSpPr>
        <p:spPr>
          <a:xfrm flipH="1">
            <a:off x="1083060" y="1035734"/>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custDataLst>
              <p:tags r:id="rId6"/>
            </p:custDataLst>
          </p:nvPr>
        </p:nvSpPr>
        <p:spPr>
          <a:xfrm>
            <a:off x="1099171" y="1084867"/>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05</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矩形 145"/>
          <p:cNvSpPr/>
          <p:nvPr>
            <p:custDataLst>
              <p:tags r:id="rId7"/>
            </p:custDataLst>
          </p:nvPr>
        </p:nvSpPr>
        <p:spPr>
          <a:xfrm>
            <a:off x="3310890" y="3782735"/>
            <a:ext cx="5270500" cy="1944916"/>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8" name="矩形 147"/>
          <p:cNvSpPr/>
          <p:nvPr>
            <p:custDataLst>
              <p:tags r:id="rId8"/>
            </p:custDataLst>
          </p:nvPr>
        </p:nvSpPr>
        <p:spPr>
          <a:xfrm flipH="1">
            <a:off x="3536700" y="3614530"/>
            <a:ext cx="559930" cy="55993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lIns="0" tIns="0" rIns="0" bIns="0" rtlCol="0" anchor="ctr"/>
          <a:lstStyle/>
          <a:p>
            <a:pPr algn="ctr">
              <a:lnSpc>
                <a:spcPct val="120000"/>
              </a:lnSpc>
            </a:pP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custDataLst>
              <p:tags r:id="rId9"/>
            </p:custDataLst>
          </p:nvPr>
        </p:nvSpPr>
        <p:spPr>
          <a:xfrm>
            <a:off x="3568686" y="3646518"/>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07</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3978910" y="20955"/>
            <a:ext cx="3824605" cy="1014730"/>
          </a:xfrm>
          <a:prstGeom prst="rect">
            <a:avLst/>
          </a:prstGeom>
        </p:spPr>
        <p:txBody>
          <a:bodyPr wrap="square">
            <a:spAutoFit/>
          </a:bodyPr>
          <a:p>
            <a:pPr algn="ct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组员</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感悟</a:t>
            </a:r>
            <a:endParaRPr lang="zh-CN" altLang="en-US"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0"/>
            </p:custDataLst>
          </p:nvPr>
        </p:nvSpPr>
        <p:spPr>
          <a:xfrm>
            <a:off x="929622" y="262494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通过这次研究性学习，深刻体悟到依法治国落实在细微之处和依法治国的</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必要性</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custDataLst>
              <p:tags r:id="rId11"/>
            </p:custDataLst>
          </p:nvPr>
        </p:nvSpPr>
        <p:spPr>
          <a:xfrm>
            <a:off x="3744577" y="5287496"/>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我们要知法懂法，才能明确自身权益是否受到侵犯，然后才能用法律武器保护</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自己。</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2"/>
            </p:custDataLst>
          </p:nvPr>
        </p:nvSpPr>
        <p:spPr>
          <a:xfrm>
            <a:off x="6569057" y="2624941"/>
            <a:ext cx="4629187" cy="386495"/>
          </a:xfrm>
          <a:prstGeom prst="rect">
            <a:avLst/>
          </a:prstGeom>
          <a:noFill/>
        </p:spPr>
        <p:txBody>
          <a:bodyPr wrap="square" lIns="91440" tIns="45720" rIns="91440" bIns="0" rtlCol="0" anchor="b" anchorCtr="0"/>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我们做事一定要依据正当程序，不能违法逆向而行，要学法</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尊法守法</a:t>
            </a:r>
            <a:r>
              <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用法。</a:t>
            </a:r>
            <a:endParaRPr lang="zh-CN" altLang="en-US"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custDataLst>
              <p:tags r:id="rId1"/>
            </p:custDataLst>
          </p:nvPr>
        </p:nvSpPr>
        <p:spPr>
          <a:xfrm>
            <a:off x="6671426" y="1084867"/>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06</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custDataLst>
              <p:tags r:id="rId2"/>
            </p:custDataLst>
          </p:nvPr>
        </p:nvSpPr>
        <p:spPr>
          <a:xfrm>
            <a:off x="6671426" y="3646518"/>
            <a:ext cx="527709" cy="494751"/>
          </a:xfrm>
          <a:prstGeom prst="rect">
            <a:avLst/>
          </a:prstGeom>
        </p:spPr>
        <p:txBody>
          <a:bodyPr wrap="square">
            <a:normAutofit lnSpcReduction="10000"/>
          </a:bodyPr>
          <a:lstStyle/>
          <a:p>
            <a:pPr algn="ctr">
              <a:lnSpc>
                <a:spcPct val="120000"/>
              </a:lnSpc>
            </a:pPr>
            <a:r>
              <a:rPr kumimoji="1" lang="en-US" altLang="zh-CN"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08</a:t>
            </a:r>
            <a:endParaRPr kumimoji="1" lang="zh-CN" altLang="en-US" sz="2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2" name="矩形 151"/>
          <p:cNvSpPr/>
          <p:nvPr>
            <p:custDataLst>
              <p:tags r:id="rId3"/>
            </p:custDataLst>
          </p:nvPr>
        </p:nvSpPr>
        <p:spPr>
          <a:xfrm>
            <a:off x="1099185" y="1013460"/>
            <a:ext cx="10419715" cy="4831080"/>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lstStyle/>
          <a:p>
            <a:pPr algn="ctr">
              <a:lnSpc>
                <a:spcPct val="120000"/>
              </a:lnSpc>
            </a:pPr>
            <a:endParaRPr kumimoji="1" lang="zh-CN" altLang="en-US" sz="1600" b="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custDataLst>
              <p:tags r:id="rId4"/>
            </p:custDataLst>
          </p:nvPr>
        </p:nvSpPr>
        <p:spPr>
          <a:xfrm>
            <a:off x="1732915" y="1820545"/>
            <a:ext cx="9151620" cy="965200"/>
          </a:xfrm>
          <a:prstGeom prst="rect">
            <a:avLst/>
          </a:prstGeom>
          <a:noFill/>
        </p:spPr>
        <p:txBody>
          <a:bodyPr wrap="square" lIns="91440" tIns="45720" rIns="91440" bIns="0" rtlCol="0" anchor="b" anchorCtr="0">
            <a:normAutofit lnSpcReduction="10000"/>
          </a:bodyPr>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恪守职业</a:t>
            </a: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道德</a:t>
            </a:r>
            <a:endPar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2432685" y="47625"/>
            <a:ext cx="7326630" cy="1014730"/>
          </a:xfrm>
          <a:prstGeom prst="rect">
            <a:avLst/>
          </a:prstGeom>
        </p:spPr>
        <p:txBody>
          <a:bodyPr wrap="square">
            <a:spAutoFit/>
          </a:bodyPr>
          <a:p>
            <a:pPr algn="ctr"/>
            <a:r>
              <a:rPr lang="zh-CN" altLang="en-US" sz="60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与课本的关联</a:t>
            </a:r>
            <a:endParaRPr lang="zh-CN" altLang="en-US"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4171520" y="1820783"/>
            <a:ext cx="9151847" cy="965187"/>
          </a:xfrm>
          <a:prstGeom prst="rect">
            <a:avLst/>
          </a:prstGeom>
          <a:noFill/>
        </p:spPr>
        <p:txBody>
          <a:bodyPr wrap="square" lIns="91440" tIns="45720" rIns="91440" bIns="0" rtlCol="0" anchor="b" anchorCtr="0">
            <a:normAutofit lnSpcReduction="10000"/>
          </a:bodyPr>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坚持公正</a:t>
            </a: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司法</a:t>
            </a:r>
            <a:endPar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6"/>
            </p:custDataLst>
          </p:nvPr>
        </p:nvSpPr>
        <p:spPr>
          <a:xfrm>
            <a:off x="7199200" y="1820783"/>
            <a:ext cx="9151847" cy="965187"/>
          </a:xfrm>
          <a:prstGeom prst="rect">
            <a:avLst/>
          </a:prstGeom>
          <a:noFill/>
        </p:spPr>
        <p:txBody>
          <a:bodyPr wrap="square" lIns="91440" tIns="45720" rIns="91440" bIns="0" rtlCol="0" anchor="b" anchorCtr="0">
            <a:normAutofit lnSpcReduction="10000"/>
          </a:bodyPr>
          <a:lstStyle>
            <a:defPPr>
              <a:defRPr lang="zh-CN"/>
            </a:defPPr>
            <a:lvl1pPr>
              <a:defRPr sz="2400" spc="200">
                <a:latin typeface="微软雅黑" panose="020B0503020204020204" pitchFamily="34" charset="-122"/>
                <a:ea typeface="微软雅黑" panose="020B0503020204020204" pitchFamily="34" charset="-122"/>
              </a:defRPr>
            </a:lvl1pPr>
          </a:lstStyle>
          <a:p>
            <a:pPr lvl="0">
              <a:lnSpc>
                <a:spcPct val="120000"/>
              </a:lnSpc>
            </a:pP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维护劳动者</a:t>
            </a:r>
            <a:r>
              <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rPr>
              <a:t>权利</a:t>
            </a:r>
            <a:endParaRPr lang="zh-CN" altLang="en-US" sz="20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2921001" y="2032000"/>
            <a:ext cx="6350000" cy="1507561"/>
          </a:xfrm>
          <a:prstGeom prst="rect">
            <a:avLst/>
          </a:prstGeom>
        </p:spPr>
        <p:txBody>
          <a:bodyPr vert="horz" wrap="square" lIns="90170" tIns="46990" rIns="90170" bIns="46990" rtlCol="0" anchor="ctr" anchorCtr="0">
            <a:normAutofit fontScale="60000"/>
          </a:bodyPr>
          <a:lstStyle>
            <a:lvl1pPr algn="ctr" defTabSz="914400" rtl="0" eaLnBrk="1" fontAlgn="auto" latinLnBrk="0" hangingPunct="1">
              <a:lnSpc>
                <a:spcPct val="100000"/>
              </a:lnSpc>
              <a:spcBef>
                <a:spcPct val="0"/>
              </a:spcBef>
              <a:buNone/>
              <a:defRPr sz="8000" b="1" u="none" strike="noStrike" kern="1200" cap="none" spc="600" normalizeH="0" baseline="0">
                <a:solidFill>
                  <a:schemeClr val="tx1"/>
                </a:solidFill>
                <a:uFillTx/>
                <a:latin typeface="Arial" panose="020B0604020202020204" pitchFamily="34" charset="0"/>
                <a:ea typeface="汉仪旗黑-85S" panose="00020600040101010101" pitchFamily="18" charset="-122"/>
                <a:cs typeface="+mj-cs"/>
              </a:defRPr>
            </a:lvl1pPr>
          </a:lstStyle>
          <a:p>
            <a:pPr marL="0" indent="0" algn="ctr">
              <a:lnSpc>
                <a:spcPct val="100000"/>
              </a:lnSpc>
              <a:spcBef>
                <a:spcPts val="0"/>
              </a:spcBef>
              <a:spcAft>
                <a:spcPts val="0"/>
              </a:spcAft>
              <a:buSzPct val="100000"/>
              <a:buNone/>
            </a:pPr>
            <a:r>
              <a:rPr lang="zh-CN" altLang="en-US" sz="8000" dirty="0">
                <a:solidFill>
                  <a:schemeClr val="accent1">
                    <a:lumMod val="75000"/>
                  </a:schemeClr>
                </a:solidFill>
              </a:rPr>
              <a:t>汇报完毕 感谢观看</a:t>
            </a:r>
            <a:endParaRPr lang="zh-CN" altLang="en-US" sz="8000" dirty="0">
              <a:solidFill>
                <a:schemeClr val="accent1">
                  <a:lumMod val="75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551545" y="2689543"/>
            <a:ext cx="1524000" cy="1524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r>
              <a:rPr lang="en-US" altLang="zh-CN" sz="7200" spc="200">
                <a:solidFill>
                  <a:schemeClr val="dk1">
                    <a:lumMod val="85000"/>
                    <a:lumOff val="15000"/>
                  </a:schemeClr>
                </a:solidFill>
                <a:latin typeface="Arial" panose="020B0604020202020204" pitchFamily="34" charset="0"/>
                <a:ea typeface="微软雅黑" panose="020B0503020204020204" pitchFamily="34" charset="-122"/>
              </a:rPr>
              <a:t>01</a:t>
            </a:r>
            <a:endParaRPr lang="en-US" altLang="zh-CN" sz="7200" spc="200">
              <a:solidFill>
                <a:schemeClr val="dk1">
                  <a:lumMod val="85000"/>
                  <a:lumOff val="15000"/>
                </a:schemeClr>
              </a:solidFill>
              <a:latin typeface="Arial" panose="020B0604020202020204" pitchFamily="34" charset="0"/>
              <a:ea typeface="微软雅黑" panose="020B0503020204020204" pitchFamily="34" charset="-122"/>
            </a:endParaRPr>
          </a:p>
        </p:txBody>
      </p:sp>
      <p:sp>
        <p:nvSpPr>
          <p:cNvPr id="5" name="标题 4"/>
          <p:cNvSpPr>
            <a:spLocks noGrp="1"/>
          </p:cNvSpPr>
          <p:nvPr>
            <p:custDataLst>
              <p:tags r:id="rId2"/>
            </p:custDataLst>
          </p:nvPr>
        </p:nvSpPr>
        <p:spPr>
          <a:xfrm>
            <a:off x="2116456" y="2644458"/>
            <a:ext cx="5767705" cy="835660"/>
          </a:xfrm>
          <a:prstGeom prst="rect">
            <a:avLst/>
          </a:prstGeom>
        </p:spPr>
        <p:txBody>
          <a:bodyPr vert="horz" wrap="square" lIns="0" tIns="0" rIns="0" bIns="0" rtlCol="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solidFill>
                <a:uFillTx/>
                <a:latin typeface="Arial" panose="020B0604020202020204" pitchFamily="34" charset="0"/>
                <a:ea typeface="汉仪旗黑-85S" panose="00020600040101010101" pitchFamily="18" charset="-122"/>
                <a:cs typeface="+mj-cs"/>
              </a:defRPr>
            </a:lvl1pPr>
          </a:lstStyle>
          <a:p>
            <a:pPr marL="0" indent="0" algn="dist">
              <a:lnSpc>
                <a:spcPct val="100000"/>
              </a:lnSpc>
              <a:spcBef>
                <a:spcPts val="0"/>
              </a:spcBef>
              <a:spcAft>
                <a:spcPts val="0"/>
              </a:spcAft>
              <a:buSzPct val="100000"/>
              <a:buNone/>
            </a:pPr>
            <a:r>
              <a:rPr lang="zh-CN" altLang="en-US" sz="4800" dirty="0">
                <a:solidFill>
                  <a:schemeClr val="accent1">
                    <a:lumMod val="75000"/>
                  </a:schemeClr>
                </a:solidFill>
              </a:rPr>
              <a:t>案</a:t>
            </a:r>
            <a:r>
              <a:rPr lang="zh-CN" altLang="en-US" sz="4800" dirty="0">
                <a:solidFill>
                  <a:schemeClr val="accent1">
                    <a:lumMod val="75000"/>
                  </a:schemeClr>
                </a:solidFill>
              </a:rPr>
              <a:t>件基本情况</a:t>
            </a:r>
            <a:endParaRPr lang="zh-CN" altLang="en-US" sz="4800" dirty="0">
              <a:solidFill>
                <a:schemeClr val="accent1">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任意多边形 11"/>
          <p:cNvSpPr/>
          <p:nvPr>
            <p:custDataLst>
              <p:tags r:id="rId1"/>
            </p:custDataLst>
          </p:nvPr>
        </p:nvSpPr>
        <p:spPr>
          <a:xfrm>
            <a:off x="786765" y="3176270"/>
            <a:ext cx="1921510" cy="1921510"/>
          </a:xfrm>
          <a:custGeom>
            <a:avLst/>
            <a:gdLst>
              <a:gd name="connsiteX0" fmla="*/ 3589 w 3589"/>
              <a:gd name="connsiteY0" fmla="*/ 3589 h 3589"/>
              <a:gd name="connsiteX1" fmla="*/ 0 w 3589"/>
              <a:gd name="connsiteY1" fmla="*/ 3589 h 3589"/>
              <a:gd name="connsiteX2" fmla="*/ 0 w 3589"/>
              <a:gd name="connsiteY2" fmla="*/ 0 h 3589"/>
            </a:gdLst>
            <a:ahLst/>
            <a:cxnLst>
              <a:cxn ang="0">
                <a:pos x="connsiteX0" y="connsiteY0"/>
              </a:cxn>
              <a:cxn ang="0">
                <a:pos x="connsiteX1" y="connsiteY1"/>
              </a:cxn>
              <a:cxn ang="0">
                <a:pos x="connsiteX2" y="connsiteY2"/>
              </a:cxn>
            </a:cxnLst>
            <a:rect l="l" t="t" r="r" b="b"/>
            <a:pathLst>
              <a:path w="3589" h="3589">
                <a:moveTo>
                  <a:pt x="3589" y="3589"/>
                </a:moveTo>
                <a:lnTo>
                  <a:pt x="0" y="3589"/>
                </a:lnTo>
                <a:lnTo>
                  <a:pt x="0" y="0"/>
                </a:lnTo>
              </a:path>
            </a:pathLst>
          </a:custGeom>
          <a:noFill/>
          <a:ln w="25400" cap="rnd">
            <a:solidFill>
              <a:srgbClr val="00D0FF"/>
            </a:solidFill>
          </a:ln>
          <a:extLst>
            <a:ext uri="{909E8E84-426E-40DD-AFC4-6F175D3DCCD1}">
              <a14:hiddenFill xmlns:a14="http://schemas.microsoft.com/office/drawing/2010/main">
                <a:solidFill>
                  <a:srgbClr val="00D0FF"/>
                </a:solidFill>
              </a14:hiddenFill>
            </a:ext>
          </a:extLst>
        </p:spPr>
        <p:style>
          <a:lnRef idx="2">
            <a:srgbClr val="00D0FF">
              <a:shade val="50000"/>
            </a:srgbClr>
          </a:lnRef>
          <a:fillRef idx="1">
            <a:srgbClr val="00D0FF"/>
          </a:fillRef>
          <a:effectRef idx="0">
            <a:srgbClr val="00D0FF"/>
          </a:effectRef>
          <a:fontRef idx="minor">
            <a:srgbClr val="FFFFFF"/>
          </a:fontRef>
        </p:style>
        <p:txBody>
          <a:bodyPr rtlCol="0" anchor="ctr"/>
          <a:lstStyle/>
          <a:p>
            <a:pPr algn="ctr"/>
            <a:endParaRPr lang="zh-CN" altLang="en-US"/>
          </a:p>
        </p:txBody>
      </p:sp>
      <p:sp>
        <p:nvSpPr>
          <p:cNvPr id="4" name="矩形 3"/>
          <p:cNvSpPr/>
          <p:nvPr>
            <p:custDataLst>
              <p:tags r:id="rId2"/>
            </p:custDataLst>
          </p:nvPr>
        </p:nvSpPr>
        <p:spPr>
          <a:xfrm>
            <a:off x="313055" y="291465"/>
            <a:ext cx="2756535" cy="774700"/>
          </a:xfrm>
          <a:prstGeom prst="rect">
            <a:avLst/>
          </a:prstGeom>
          <a:solidFill>
            <a:srgbClr val="00D0FF">
              <a:lumMod val="20000"/>
              <a:lumOff val="80000"/>
              <a:alpha val="60000"/>
            </a:srgbClr>
          </a:solidFill>
          <a:ln>
            <a:noFill/>
          </a:ln>
        </p:spPr>
        <p:style>
          <a:lnRef idx="2">
            <a:srgbClr val="00D0FF">
              <a:shade val="50000"/>
            </a:srgbClr>
          </a:lnRef>
          <a:fillRef idx="1">
            <a:srgbClr val="00D0FF"/>
          </a:fillRef>
          <a:effectRef idx="0">
            <a:srgbClr val="00D0FF"/>
          </a:effectRef>
          <a:fontRef idx="minor">
            <a:srgbClr val="FFFFFF"/>
          </a:fontRef>
        </p:style>
        <p:txBody>
          <a:bodyPr rtlCol="0" anchor="ctr"/>
          <a:lstStyle/>
          <a:p>
            <a:pPr algn="ctr"/>
            <a:endParaRPr lang="zh-CN" altLang="en-US"/>
          </a:p>
        </p:txBody>
      </p:sp>
      <p:sp>
        <p:nvSpPr>
          <p:cNvPr id="8" name="矩形 7"/>
          <p:cNvSpPr/>
          <p:nvPr>
            <p:custDataLst>
              <p:tags r:id="rId3"/>
            </p:custDataLst>
          </p:nvPr>
        </p:nvSpPr>
        <p:spPr>
          <a:xfrm>
            <a:off x="175260" y="291465"/>
            <a:ext cx="2756535" cy="687705"/>
          </a:xfrm>
          <a:prstGeom prst="rect">
            <a:avLst/>
          </a:prstGeom>
          <a:solidFill>
            <a:srgbClr val="00D0FF"/>
          </a:solidFill>
          <a:ln>
            <a:noFill/>
          </a:ln>
        </p:spPr>
        <p:style>
          <a:lnRef idx="2">
            <a:srgbClr val="00D0FF">
              <a:shade val="50000"/>
            </a:srgbClr>
          </a:lnRef>
          <a:fillRef idx="1">
            <a:srgbClr val="00D0FF"/>
          </a:fillRef>
          <a:effectRef idx="0">
            <a:srgbClr val="00D0FF"/>
          </a:effectRef>
          <a:fontRef idx="minor">
            <a:srgbClr val="FFFFFF"/>
          </a:fontRef>
        </p:style>
        <p:txBody>
          <a:bodyPr rtlCol="0" anchor="ctr"/>
          <a:lstStyle/>
          <a:p>
            <a:pPr algn="ctr"/>
            <a:endParaRPr lang="zh-CN" altLang="en-US"/>
          </a:p>
        </p:txBody>
      </p:sp>
      <p:sp>
        <p:nvSpPr>
          <p:cNvPr id="9" name="文本框 8"/>
          <p:cNvSpPr txBox="1"/>
          <p:nvPr>
            <p:custDataLst>
              <p:tags r:id="rId4"/>
            </p:custDataLst>
          </p:nvPr>
        </p:nvSpPr>
        <p:spPr>
          <a:xfrm>
            <a:off x="175260" y="332105"/>
            <a:ext cx="3601085" cy="530860"/>
          </a:xfrm>
          <a:prstGeom prst="rect">
            <a:avLst/>
          </a:prstGeom>
          <a:noFill/>
        </p:spPr>
        <p:txBody>
          <a:bodyPr wrap="square" bIns="0" rtlCol="0">
            <a:noAutofit/>
          </a:bodyPr>
          <a:lstStyle>
            <a:defPPr>
              <a:defRPr lang="zh-CN"/>
            </a:defPPr>
            <a:lvl1pPr>
              <a:lnSpc>
                <a:spcPct val="120000"/>
              </a:lnSpc>
              <a:defRPr sz="2000" b="0" spc="200">
                <a:solidFill>
                  <a:srgbClr val="FFFFFF"/>
                </a:solidFill>
                <a:latin typeface="+mj-ea"/>
                <a:ea typeface="+mj-ea"/>
              </a:defRPr>
            </a:lvl1pPr>
          </a:lstStyle>
          <a:p>
            <a:r>
              <a:rPr lang="zh-CN" altLang="en-US" sz="2500" spc="300">
                <a:solidFill>
                  <a:srgbClr val="FFFFFF"/>
                </a:solidFill>
                <a:uFillTx/>
                <a:latin typeface="思源黑体 CN Bold" panose="020B0800000000000000" charset="-122"/>
                <a:ea typeface="思源黑体 CN Bold" panose="020B0800000000000000" charset="-122"/>
                <a:cs typeface="思源黑体 CN Regular" panose="020B0500000000000000" charset="-122"/>
              </a:rPr>
              <a:t>中国庭审公开网</a:t>
            </a:r>
            <a:endParaRPr lang="zh-CN" altLang="en-US" sz="2500" spc="300">
              <a:solidFill>
                <a:srgbClr val="FFFFFF"/>
              </a:solidFill>
              <a:uFillTx/>
              <a:latin typeface="思源黑体 CN Bold" panose="020B0800000000000000" charset="-122"/>
              <a:ea typeface="思源黑体 CN Bold" panose="020B0800000000000000" charset="-122"/>
              <a:cs typeface="思源黑体 CN Regular" panose="020B0500000000000000" charset="-122"/>
            </a:endParaRPr>
          </a:p>
        </p:txBody>
      </p:sp>
      <p:sp>
        <p:nvSpPr>
          <p:cNvPr id="25" name="Oval 24"/>
          <p:cNvSpPr/>
          <p:nvPr>
            <p:custDataLst>
              <p:tags r:id="rId5"/>
            </p:custDataLst>
          </p:nvPr>
        </p:nvSpPr>
        <p:spPr>
          <a:xfrm>
            <a:off x="3138805" y="627380"/>
            <a:ext cx="786765" cy="786765"/>
          </a:xfrm>
          <a:prstGeom prst="ellipse">
            <a:avLst/>
          </a:prstGeom>
          <a:solidFill>
            <a:srgbClr val="00D0FF"/>
          </a:solidFill>
          <a:ln>
            <a:noFill/>
          </a:ln>
        </p:spPr>
        <p:style>
          <a:lnRef idx="2">
            <a:srgbClr val="00D0FF">
              <a:shade val="50000"/>
            </a:srgbClr>
          </a:lnRef>
          <a:fillRef idx="1">
            <a:srgbClr val="00D0FF"/>
          </a:fillRef>
          <a:effectRef idx="0">
            <a:srgbClr val="00D0FF"/>
          </a:effectRef>
          <a:fontRef idx="minor">
            <a:srgbClr val="FFFFFF"/>
          </a:fontRef>
        </p:style>
        <p:txBody>
          <a:bodyPr rtlCol="0" anchor="ctr"/>
          <a:lstStyle/>
          <a:p>
            <a:pPr algn="ctr"/>
            <a:endParaRPr lang="en-US">
              <a:cs typeface="思源黑体 CN Regular" panose="020B0500000000000000" charset="-122"/>
            </a:endParaRPr>
          </a:p>
        </p:txBody>
      </p:sp>
      <p:pic>
        <p:nvPicPr>
          <p:cNvPr id="14" name="图片 13" descr="343439383331313b343532303033323bd3a6d3c3b9dcc0ed"/>
          <p:cNvPicPr>
            <a:picLocks noChangeAspect="1"/>
          </p:cNvPicPr>
          <p:nvPr>
            <p:custDataLst>
              <p:tags r:id="rId6"/>
            </p:custDataLst>
          </p:nvPr>
        </p:nvPicPr>
        <p:blipFill>
          <a:blip r:embed="rId7"/>
          <a:stretch>
            <a:fillRect/>
          </a:stretch>
        </p:blipFill>
        <p:spPr>
          <a:xfrm>
            <a:off x="3406140" y="894715"/>
            <a:ext cx="252095" cy="252095"/>
          </a:xfrm>
          <a:prstGeom prst="rect">
            <a:avLst/>
          </a:prstGeom>
        </p:spPr>
      </p:pic>
      <p:sp>
        <p:nvSpPr>
          <p:cNvPr id="15" name="Oval 24"/>
          <p:cNvSpPr/>
          <p:nvPr>
            <p:custDataLst>
              <p:tags r:id="rId8"/>
            </p:custDataLst>
          </p:nvPr>
        </p:nvSpPr>
        <p:spPr>
          <a:xfrm>
            <a:off x="7960360" y="5613400"/>
            <a:ext cx="786765" cy="786765"/>
          </a:xfrm>
          <a:prstGeom prst="ellipse">
            <a:avLst/>
          </a:prstGeom>
          <a:solidFill>
            <a:srgbClr val="01A9E7"/>
          </a:solidFill>
          <a:ln>
            <a:noFill/>
          </a:ln>
        </p:spPr>
        <p:style>
          <a:lnRef idx="2">
            <a:srgbClr val="00D0FF">
              <a:shade val="50000"/>
            </a:srgbClr>
          </a:lnRef>
          <a:fillRef idx="1">
            <a:srgbClr val="00D0FF"/>
          </a:fillRef>
          <a:effectRef idx="0">
            <a:srgbClr val="00D0FF"/>
          </a:effectRef>
          <a:fontRef idx="minor">
            <a:srgbClr val="FFFFFF"/>
          </a:fontRef>
        </p:style>
        <p:txBody>
          <a:bodyPr rtlCol="0" anchor="ctr"/>
          <a:lstStyle/>
          <a:p>
            <a:pPr algn="ctr"/>
            <a:endParaRPr lang="en-US">
              <a:cs typeface="思源黑体 CN Regular" panose="020B0500000000000000" charset="-122"/>
            </a:endParaRPr>
          </a:p>
        </p:txBody>
      </p:sp>
      <p:pic>
        <p:nvPicPr>
          <p:cNvPr id="17" name="图片 16" descr="343439383331313b343532303031393bd2b5bca8b9dcc0ed"/>
          <p:cNvPicPr>
            <a:picLocks noChangeAspect="1"/>
          </p:cNvPicPr>
          <p:nvPr>
            <p:custDataLst>
              <p:tags r:id="rId9"/>
            </p:custDataLst>
          </p:nvPr>
        </p:nvPicPr>
        <p:blipFill>
          <a:blip r:embed="rId10"/>
          <a:stretch>
            <a:fillRect/>
          </a:stretch>
        </p:blipFill>
        <p:spPr>
          <a:xfrm>
            <a:off x="8227695" y="5880735"/>
            <a:ext cx="252095" cy="252095"/>
          </a:xfrm>
          <a:prstGeom prst="rect">
            <a:avLst/>
          </a:prstGeom>
        </p:spPr>
      </p:pic>
      <p:cxnSp>
        <p:nvCxnSpPr>
          <p:cNvPr id="21" name="直接连接符 20"/>
          <p:cNvCxnSpPr/>
          <p:nvPr>
            <p:custDataLst>
              <p:tags r:id="rId11"/>
            </p:custDataLst>
          </p:nvPr>
        </p:nvCxnSpPr>
        <p:spPr>
          <a:xfrm>
            <a:off x="6096000" y="1134428"/>
            <a:ext cx="0" cy="4589145"/>
          </a:xfrm>
          <a:prstGeom prst="line">
            <a:avLst/>
          </a:prstGeom>
          <a:ln w="15875" cmpd="sng">
            <a:solidFill>
              <a:srgbClr val="01A9E7"/>
            </a:solidFill>
            <a:prstDash val="lgDash"/>
            <a:headEnd type="oval"/>
            <a:tailEnd type="oval"/>
          </a:ln>
        </p:spPr>
        <p:style>
          <a:lnRef idx="1">
            <a:srgbClr val="00D0FF"/>
          </a:lnRef>
          <a:fillRef idx="0">
            <a:srgbClr val="00D0FF"/>
          </a:fillRef>
          <a:effectRef idx="0">
            <a:srgbClr val="00D0FF"/>
          </a:effectRef>
          <a:fontRef idx="minor">
            <a:srgbClr val="000000"/>
          </a:fontRef>
        </p:style>
      </p:cxnSp>
      <p:pic>
        <p:nvPicPr>
          <p:cNvPr id="16" name="图片 2"/>
          <p:cNvPicPr>
            <a:picLocks noChangeAspect="1"/>
          </p:cNvPicPr>
          <p:nvPr/>
        </p:nvPicPr>
        <p:blipFill>
          <a:blip r:embed="rId12" cstate="print">
            <a:extLst>
              <a:ext uri="{28A0092B-C50C-407E-A947-70E740481C1C}">
                <a14:useLocalDpi xmlns:a14="http://schemas.microsoft.com/office/drawing/2010/main" val="0"/>
              </a:ext>
            </a:extLst>
          </a:blip>
          <a:srcRect l="16865" t="314" r="17569"/>
          <a:stretch>
            <a:fillRect/>
          </a:stretch>
        </p:blipFill>
        <p:spPr>
          <a:xfrm>
            <a:off x="1156335" y="1704340"/>
            <a:ext cx="4085590" cy="3028315"/>
          </a:xfrm>
          <a:prstGeom prst="rect">
            <a:avLst/>
          </a:prstGeom>
        </p:spPr>
      </p:pic>
      <p:pic>
        <p:nvPicPr>
          <p:cNvPr id="18" name="图片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38900" y="64135"/>
            <a:ext cx="5274310" cy="6731000"/>
          </a:xfrm>
          <a:prstGeom prst="rect">
            <a:avLst/>
          </a:prstGeom>
        </p:spPr>
      </p:pic>
      <p:sp>
        <p:nvSpPr>
          <p:cNvPr id="3" name="文本框 2"/>
          <p:cNvSpPr txBox="1"/>
          <p:nvPr/>
        </p:nvSpPr>
        <p:spPr>
          <a:xfrm>
            <a:off x="729615" y="5683885"/>
            <a:ext cx="4732655" cy="645160"/>
          </a:xfrm>
          <a:prstGeom prst="rect">
            <a:avLst/>
          </a:prstGeom>
          <a:noFill/>
        </p:spPr>
        <p:txBody>
          <a:bodyPr wrap="square" rtlCol="0">
            <a:spAutoFit/>
          </a:bodyPr>
          <a:p>
            <a:r>
              <a:rPr lang="zh-CN" altLang="en-US"/>
              <a:t>（2021）沪0104民初5041号 疫情期间公司开除员工引发的赔偿金纠纷</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12" name="矩形 11"/>
          <p:cNvSpPr/>
          <p:nvPr/>
        </p:nvSpPr>
        <p:spPr>
          <a:xfrm>
            <a:off x="4252595" y="245110"/>
            <a:ext cx="3824605" cy="645160"/>
          </a:xfrm>
          <a:prstGeom prst="rect">
            <a:avLst/>
          </a:prstGeom>
        </p:spPr>
        <p:txBody>
          <a:bodyPr wrap="square">
            <a:spAutoFit/>
          </a:bodyPr>
          <a:lstStyle/>
          <a:p>
            <a:pPr algn="ct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案件背景</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custDataLst>
              <p:tags r:id="rId7"/>
            </p:custDataLst>
          </p:nvPr>
        </p:nvCxnSpPr>
        <p:spPr>
          <a:xfrm>
            <a:off x="5541010" y="987425"/>
            <a:ext cx="12477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Freeform 92"/>
          <p:cNvSpPr/>
          <p:nvPr>
            <p:custDataLst>
              <p:tags r:id="rId8"/>
            </p:custDataLst>
          </p:nvPr>
        </p:nvSpPr>
        <p:spPr bwMode="auto">
          <a:xfrm>
            <a:off x="6149340" y="3391535"/>
            <a:ext cx="52070" cy="52070"/>
          </a:xfrm>
          <a:custGeom>
            <a:avLst/>
            <a:gdLst>
              <a:gd name="T0" fmla="*/ 242 w 322"/>
              <a:gd name="T1" fmla="*/ 0 h 322"/>
              <a:gd name="T2" fmla="*/ 262 w 322"/>
              <a:gd name="T3" fmla="*/ 2 h 322"/>
              <a:gd name="T4" fmla="*/ 282 w 322"/>
              <a:gd name="T5" fmla="*/ 10 h 322"/>
              <a:gd name="T6" fmla="*/ 299 w 322"/>
              <a:gd name="T7" fmla="*/ 23 h 322"/>
              <a:gd name="T8" fmla="*/ 312 w 322"/>
              <a:gd name="T9" fmla="*/ 40 h 322"/>
              <a:gd name="T10" fmla="*/ 320 w 322"/>
              <a:gd name="T11" fmla="*/ 59 h 322"/>
              <a:gd name="T12" fmla="*/ 322 w 322"/>
              <a:gd name="T13" fmla="*/ 80 h 322"/>
              <a:gd name="T14" fmla="*/ 320 w 322"/>
              <a:gd name="T15" fmla="*/ 99 h 322"/>
              <a:gd name="T16" fmla="*/ 312 w 322"/>
              <a:gd name="T17" fmla="*/ 118 h 322"/>
              <a:gd name="T18" fmla="*/ 299 w 322"/>
              <a:gd name="T19" fmla="*/ 136 h 322"/>
              <a:gd name="T20" fmla="*/ 136 w 322"/>
              <a:gd name="T21" fmla="*/ 299 h 322"/>
              <a:gd name="T22" fmla="*/ 119 w 322"/>
              <a:gd name="T23" fmla="*/ 312 h 322"/>
              <a:gd name="T24" fmla="*/ 100 w 322"/>
              <a:gd name="T25" fmla="*/ 320 h 322"/>
              <a:gd name="T26" fmla="*/ 80 w 322"/>
              <a:gd name="T27" fmla="*/ 322 h 322"/>
              <a:gd name="T28" fmla="*/ 60 w 322"/>
              <a:gd name="T29" fmla="*/ 320 h 322"/>
              <a:gd name="T30" fmla="*/ 40 w 322"/>
              <a:gd name="T31" fmla="*/ 312 h 322"/>
              <a:gd name="T32" fmla="*/ 23 w 322"/>
              <a:gd name="T33" fmla="*/ 299 h 322"/>
              <a:gd name="T34" fmla="*/ 10 w 322"/>
              <a:gd name="T35" fmla="*/ 282 h 322"/>
              <a:gd name="T36" fmla="*/ 2 w 322"/>
              <a:gd name="T37" fmla="*/ 262 h 322"/>
              <a:gd name="T38" fmla="*/ 0 w 322"/>
              <a:gd name="T39" fmla="*/ 242 h 322"/>
              <a:gd name="T40" fmla="*/ 2 w 322"/>
              <a:gd name="T41" fmla="*/ 221 h 322"/>
              <a:gd name="T42" fmla="*/ 10 w 322"/>
              <a:gd name="T43" fmla="*/ 202 h 322"/>
              <a:gd name="T44" fmla="*/ 23 w 322"/>
              <a:gd name="T45" fmla="*/ 186 h 322"/>
              <a:gd name="T46" fmla="*/ 186 w 322"/>
              <a:gd name="T47" fmla="*/ 23 h 322"/>
              <a:gd name="T48" fmla="*/ 202 w 322"/>
              <a:gd name="T49" fmla="*/ 10 h 322"/>
              <a:gd name="T50" fmla="*/ 222 w 322"/>
              <a:gd name="T51" fmla="*/ 2 h 322"/>
              <a:gd name="T52" fmla="*/ 242 w 322"/>
              <a:gd name="T5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322">
                <a:moveTo>
                  <a:pt x="242" y="0"/>
                </a:moveTo>
                <a:lnTo>
                  <a:pt x="262" y="2"/>
                </a:lnTo>
                <a:lnTo>
                  <a:pt x="282" y="10"/>
                </a:lnTo>
                <a:lnTo>
                  <a:pt x="299" y="23"/>
                </a:lnTo>
                <a:lnTo>
                  <a:pt x="312" y="40"/>
                </a:lnTo>
                <a:lnTo>
                  <a:pt x="320" y="59"/>
                </a:lnTo>
                <a:lnTo>
                  <a:pt x="322" y="80"/>
                </a:lnTo>
                <a:lnTo>
                  <a:pt x="320" y="99"/>
                </a:lnTo>
                <a:lnTo>
                  <a:pt x="312" y="118"/>
                </a:lnTo>
                <a:lnTo>
                  <a:pt x="299" y="136"/>
                </a:lnTo>
                <a:lnTo>
                  <a:pt x="136" y="299"/>
                </a:lnTo>
                <a:lnTo>
                  <a:pt x="119" y="312"/>
                </a:lnTo>
                <a:lnTo>
                  <a:pt x="100" y="320"/>
                </a:lnTo>
                <a:lnTo>
                  <a:pt x="80" y="322"/>
                </a:lnTo>
                <a:lnTo>
                  <a:pt x="60" y="320"/>
                </a:lnTo>
                <a:lnTo>
                  <a:pt x="40" y="312"/>
                </a:lnTo>
                <a:lnTo>
                  <a:pt x="23" y="299"/>
                </a:lnTo>
                <a:lnTo>
                  <a:pt x="10" y="282"/>
                </a:lnTo>
                <a:lnTo>
                  <a:pt x="2" y="262"/>
                </a:lnTo>
                <a:lnTo>
                  <a:pt x="0" y="242"/>
                </a:lnTo>
                <a:lnTo>
                  <a:pt x="2" y="221"/>
                </a:lnTo>
                <a:lnTo>
                  <a:pt x="10" y="202"/>
                </a:lnTo>
                <a:lnTo>
                  <a:pt x="23" y="186"/>
                </a:lnTo>
                <a:lnTo>
                  <a:pt x="186" y="23"/>
                </a:lnTo>
                <a:lnTo>
                  <a:pt x="202" y="10"/>
                </a:lnTo>
                <a:lnTo>
                  <a:pt x="222" y="2"/>
                </a:lnTo>
                <a:lnTo>
                  <a:pt x="242"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42" name="Freeform 100"/>
          <p:cNvSpPr/>
          <p:nvPr>
            <p:custDataLst>
              <p:tags r:id="rId9"/>
            </p:custDataLst>
          </p:nvPr>
        </p:nvSpPr>
        <p:spPr bwMode="auto">
          <a:xfrm>
            <a:off x="5013325" y="3615690"/>
            <a:ext cx="99695" cy="40005"/>
          </a:xfrm>
          <a:custGeom>
            <a:avLst/>
            <a:gdLst>
              <a:gd name="T0" fmla="*/ 352 w 753"/>
              <a:gd name="T1" fmla="*/ 0 h 304"/>
              <a:gd name="T2" fmla="*/ 402 w 753"/>
              <a:gd name="T3" fmla="*/ 0 h 304"/>
              <a:gd name="T4" fmla="*/ 452 w 753"/>
              <a:gd name="T5" fmla="*/ 4 h 304"/>
              <a:gd name="T6" fmla="*/ 502 w 753"/>
              <a:gd name="T7" fmla="*/ 15 h 304"/>
              <a:gd name="T8" fmla="*/ 551 w 753"/>
              <a:gd name="T9" fmla="*/ 31 h 304"/>
              <a:gd name="T10" fmla="*/ 598 w 753"/>
              <a:gd name="T11" fmla="*/ 51 h 304"/>
              <a:gd name="T12" fmla="*/ 644 w 753"/>
              <a:gd name="T13" fmla="*/ 77 h 304"/>
              <a:gd name="T14" fmla="*/ 687 w 753"/>
              <a:gd name="T15" fmla="*/ 107 h 304"/>
              <a:gd name="T16" fmla="*/ 727 w 753"/>
              <a:gd name="T17" fmla="*/ 143 h 304"/>
              <a:gd name="T18" fmla="*/ 740 w 753"/>
              <a:gd name="T19" fmla="*/ 160 h 304"/>
              <a:gd name="T20" fmla="*/ 749 w 753"/>
              <a:gd name="T21" fmla="*/ 179 h 304"/>
              <a:gd name="T22" fmla="*/ 753 w 753"/>
              <a:gd name="T23" fmla="*/ 200 h 304"/>
              <a:gd name="T24" fmla="*/ 753 w 753"/>
              <a:gd name="T25" fmla="*/ 220 h 304"/>
              <a:gd name="T26" fmla="*/ 749 w 753"/>
              <a:gd name="T27" fmla="*/ 241 h 304"/>
              <a:gd name="T28" fmla="*/ 740 w 753"/>
              <a:gd name="T29" fmla="*/ 260 h 304"/>
              <a:gd name="T30" fmla="*/ 727 w 753"/>
              <a:gd name="T31" fmla="*/ 276 h 304"/>
              <a:gd name="T32" fmla="*/ 712 w 753"/>
              <a:gd name="T33" fmla="*/ 288 h 304"/>
              <a:gd name="T34" fmla="*/ 696 w 753"/>
              <a:gd name="T35" fmla="*/ 297 h 304"/>
              <a:gd name="T36" fmla="*/ 678 w 753"/>
              <a:gd name="T37" fmla="*/ 302 h 304"/>
              <a:gd name="T38" fmla="*/ 660 w 753"/>
              <a:gd name="T39" fmla="*/ 304 h 304"/>
              <a:gd name="T40" fmla="*/ 643 w 753"/>
              <a:gd name="T41" fmla="*/ 302 h 304"/>
              <a:gd name="T42" fmla="*/ 625 w 753"/>
              <a:gd name="T43" fmla="*/ 297 h 304"/>
              <a:gd name="T44" fmla="*/ 608 w 753"/>
              <a:gd name="T45" fmla="*/ 288 h 304"/>
              <a:gd name="T46" fmla="*/ 594 w 753"/>
              <a:gd name="T47" fmla="*/ 276 h 304"/>
              <a:gd name="T48" fmla="*/ 563 w 753"/>
              <a:gd name="T49" fmla="*/ 249 h 304"/>
              <a:gd name="T50" fmla="*/ 529 w 753"/>
              <a:gd name="T51" fmla="*/ 226 h 304"/>
              <a:gd name="T52" fmla="*/ 492 w 753"/>
              <a:gd name="T53" fmla="*/ 209 h 304"/>
              <a:gd name="T54" fmla="*/ 454 w 753"/>
              <a:gd name="T55" fmla="*/ 197 h 304"/>
              <a:gd name="T56" fmla="*/ 416 w 753"/>
              <a:gd name="T57" fmla="*/ 189 h 304"/>
              <a:gd name="T58" fmla="*/ 377 w 753"/>
              <a:gd name="T59" fmla="*/ 187 h 304"/>
              <a:gd name="T60" fmla="*/ 337 w 753"/>
              <a:gd name="T61" fmla="*/ 189 h 304"/>
              <a:gd name="T62" fmla="*/ 300 w 753"/>
              <a:gd name="T63" fmla="*/ 197 h 304"/>
              <a:gd name="T64" fmla="*/ 262 w 753"/>
              <a:gd name="T65" fmla="*/ 209 h 304"/>
              <a:gd name="T66" fmla="*/ 226 w 753"/>
              <a:gd name="T67" fmla="*/ 226 h 304"/>
              <a:gd name="T68" fmla="*/ 191 w 753"/>
              <a:gd name="T69" fmla="*/ 249 h 304"/>
              <a:gd name="T70" fmla="*/ 160 w 753"/>
              <a:gd name="T71" fmla="*/ 276 h 304"/>
              <a:gd name="T72" fmla="*/ 144 w 753"/>
              <a:gd name="T73" fmla="*/ 289 h 304"/>
              <a:gd name="T74" fmla="*/ 124 w 753"/>
              <a:gd name="T75" fmla="*/ 298 h 304"/>
              <a:gd name="T76" fmla="*/ 104 w 753"/>
              <a:gd name="T77" fmla="*/ 303 h 304"/>
              <a:gd name="T78" fmla="*/ 84 w 753"/>
              <a:gd name="T79" fmla="*/ 303 h 304"/>
              <a:gd name="T80" fmla="*/ 63 w 753"/>
              <a:gd name="T81" fmla="*/ 298 h 304"/>
              <a:gd name="T82" fmla="*/ 44 w 753"/>
              <a:gd name="T83" fmla="*/ 289 h 304"/>
              <a:gd name="T84" fmla="*/ 28 w 753"/>
              <a:gd name="T85" fmla="*/ 276 h 304"/>
              <a:gd name="T86" fmla="*/ 14 w 753"/>
              <a:gd name="T87" fmla="*/ 260 h 304"/>
              <a:gd name="T88" fmla="*/ 4 w 753"/>
              <a:gd name="T89" fmla="*/ 241 h 304"/>
              <a:gd name="T90" fmla="*/ 0 w 753"/>
              <a:gd name="T91" fmla="*/ 220 h 304"/>
              <a:gd name="T92" fmla="*/ 0 w 753"/>
              <a:gd name="T93" fmla="*/ 200 h 304"/>
              <a:gd name="T94" fmla="*/ 4 w 753"/>
              <a:gd name="T95" fmla="*/ 179 h 304"/>
              <a:gd name="T96" fmla="*/ 14 w 753"/>
              <a:gd name="T97" fmla="*/ 160 h 304"/>
              <a:gd name="T98" fmla="*/ 28 w 753"/>
              <a:gd name="T99" fmla="*/ 143 h 304"/>
              <a:gd name="T100" fmla="*/ 67 w 753"/>
              <a:gd name="T101" fmla="*/ 107 h 304"/>
              <a:gd name="T102" fmla="*/ 110 w 753"/>
              <a:gd name="T103" fmla="*/ 77 h 304"/>
              <a:gd name="T104" fmla="*/ 156 w 753"/>
              <a:gd name="T105" fmla="*/ 51 h 304"/>
              <a:gd name="T106" fmla="*/ 202 w 753"/>
              <a:gd name="T107" fmla="*/ 31 h 304"/>
              <a:gd name="T108" fmla="*/ 251 w 753"/>
              <a:gd name="T109" fmla="*/ 15 h 304"/>
              <a:gd name="T110" fmla="*/ 301 w 753"/>
              <a:gd name="T111" fmla="*/ 4 h 304"/>
              <a:gd name="T112" fmla="*/ 352 w 753"/>
              <a:gd name="T11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3" h="304">
                <a:moveTo>
                  <a:pt x="352" y="0"/>
                </a:moveTo>
                <a:lnTo>
                  <a:pt x="402" y="0"/>
                </a:lnTo>
                <a:lnTo>
                  <a:pt x="452" y="4"/>
                </a:lnTo>
                <a:lnTo>
                  <a:pt x="502" y="15"/>
                </a:lnTo>
                <a:lnTo>
                  <a:pt x="551" y="31"/>
                </a:lnTo>
                <a:lnTo>
                  <a:pt x="598" y="51"/>
                </a:lnTo>
                <a:lnTo>
                  <a:pt x="644" y="77"/>
                </a:lnTo>
                <a:lnTo>
                  <a:pt x="687" y="107"/>
                </a:lnTo>
                <a:lnTo>
                  <a:pt x="727" y="143"/>
                </a:lnTo>
                <a:lnTo>
                  <a:pt x="740" y="160"/>
                </a:lnTo>
                <a:lnTo>
                  <a:pt x="749" y="179"/>
                </a:lnTo>
                <a:lnTo>
                  <a:pt x="753" y="200"/>
                </a:lnTo>
                <a:lnTo>
                  <a:pt x="753" y="220"/>
                </a:lnTo>
                <a:lnTo>
                  <a:pt x="749" y="241"/>
                </a:lnTo>
                <a:lnTo>
                  <a:pt x="740" y="260"/>
                </a:lnTo>
                <a:lnTo>
                  <a:pt x="727" y="276"/>
                </a:lnTo>
                <a:lnTo>
                  <a:pt x="712" y="288"/>
                </a:lnTo>
                <a:lnTo>
                  <a:pt x="696" y="297"/>
                </a:lnTo>
                <a:lnTo>
                  <a:pt x="678" y="302"/>
                </a:lnTo>
                <a:lnTo>
                  <a:pt x="660" y="304"/>
                </a:lnTo>
                <a:lnTo>
                  <a:pt x="643" y="302"/>
                </a:lnTo>
                <a:lnTo>
                  <a:pt x="625" y="297"/>
                </a:lnTo>
                <a:lnTo>
                  <a:pt x="608" y="288"/>
                </a:lnTo>
                <a:lnTo>
                  <a:pt x="594" y="276"/>
                </a:lnTo>
                <a:lnTo>
                  <a:pt x="563" y="249"/>
                </a:lnTo>
                <a:lnTo>
                  <a:pt x="529" y="226"/>
                </a:lnTo>
                <a:lnTo>
                  <a:pt x="492" y="209"/>
                </a:lnTo>
                <a:lnTo>
                  <a:pt x="454" y="197"/>
                </a:lnTo>
                <a:lnTo>
                  <a:pt x="416" y="189"/>
                </a:lnTo>
                <a:lnTo>
                  <a:pt x="377" y="187"/>
                </a:lnTo>
                <a:lnTo>
                  <a:pt x="337" y="189"/>
                </a:lnTo>
                <a:lnTo>
                  <a:pt x="300" y="197"/>
                </a:lnTo>
                <a:lnTo>
                  <a:pt x="262" y="209"/>
                </a:lnTo>
                <a:lnTo>
                  <a:pt x="226" y="226"/>
                </a:lnTo>
                <a:lnTo>
                  <a:pt x="191" y="249"/>
                </a:lnTo>
                <a:lnTo>
                  <a:pt x="160" y="276"/>
                </a:lnTo>
                <a:lnTo>
                  <a:pt x="144" y="289"/>
                </a:lnTo>
                <a:lnTo>
                  <a:pt x="124" y="298"/>
                </a:lnTo>
                <a:lnTo>
                  <a:pt x="104" y="303"/>
                </a:lnTo>
                <a:lnTo>
                  <a:pt x="84" y="303"/>
                </a:lnTo>
                <a:lnTo>
                  <a:pt x="63" y="298"/>
                </a:lnTo>
                <a:lnTo>
                  <a:pt x="44" y="289"/>
                </a:lnTo>
                <a:lnTo>
                  <a:pt x="28" y="276"/>
                </a:lnTo>
                <a:lnTo>
                  <a:pt x="14" y="260"/>
                </a:lnTo>
                <a:lnTo>
                  <a:pt x="4" y="241"/>
                </a:lnTo>
                <a:lnTo>
                  <a:pt x="0" y="220"/>
                </a:lnTo>
                <a:lnTo>
                  <a:pt x="0" y="200"/>
                </a:lnTo>
                <a:lnTo>
                  <a:pt x="4" y="179"/>
                </a:lnTo>
                <a:lnTo>
                  <a:pt x="14" y="160"/>
                </a:lnTo>
                <a:lnTo>
                  <a:pt x="28" y="143"/>
                </a:lnTo>
                <a:lnTo>
                  <a:pt x="67" y="107"/>
                </a:lnTo>
                <a:lnTo>
                  <a:pt x="110" y="77"/>
                </a:lnTo>
                <a:lnTo>
                  <a:pt x="156" y="51"/>
                </a:lnTo>
                <a:lnTo>
                  <a:pt x="202" y="31"/>
                </a:lnTo>
                <a:lnTo>
                  <a:pt x="251" y="15"/>
                </a:lnTo>
                <a:lnTo>
                  <a:pt x="301" y="4"/>
                </a:lnTo>
                <a:lnTo>
                  <a:pt x="352"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782320" y="1001395"/>
            <a:ext cx="3114675" cy="4829810"/>
            <a:chOff x="7554" y="3050"/>
            <a:chExt cx="4905" cy="7606"/>
          </a:xfrm>
        </p:grpSpPr>
        <p:grpSp>
          <p:nvGrpSpPr>
            <p:cNvPr id="17" name="组合 16"/>
            <p:cNvGrpSpPr/>
            <p:nvPr/>
          </p:nvGrpSpPr>
          <p:grpSpPr>
            <a:xfrm rot="5400000">
              <a:off x="6204" y="4401"/>
              <a:ext cx="7606" cy="4904"/>
              <a:chOff x="6042" y="4498"/>
              <a:chExt cx="7606" cy="4904"/>
            </a:xfrm>
          </p:grpSpPr>
          <p:sp>
            <p:nvSpPr>
              <p:cNvPr id="18" name="Freeform 92"/>
              <p:cNvSpPr/>
              <p:nvPr>
                <p:custDataLst>
                  <p:tags r:id="rId10"/>
                </p:custDataLst>
              </p:nvPr>
            </p:nvSpPr>
            <p:spPr bwMode="auto">
              <a:xfrm flipV="1">
                <a:off x="7879" y="7338"/>
                <a:ext cx="3935" cy="1970"/>
              </a:xfrm>
              <a:custGeom>
                <a:avLst/>
                <a:gdLst>
                  <a:gd name="T0" fmla="*/ 1495 w 1495"/>
                  <a:gd name="T1" fmla="*/ 0 h 748"/>
                  <a:gd name="T2" fmla="*/ 747 w 1495"/>
                  <a:gd name="T3" fmla="*/ 748 h 748"/>
                  <a:gd name="T4" fmla="*/ 0 w 1495"/>
                  <a:gd name="T5" fmla="*/ 0 h 748"/>
                </a:gdLst>
                <a:ahLst/>
                <a:cxnLst>
                  <a:cxn ang="0">
                    <a:pos x="T0" y="T1"/>
                  </a:cxn>
                  <a:cxn ang="0">
                    <a:pos x="T2" y="T3"/>
                  </a:cxn>
                  <a:cxn ang="0">
                    <a:pos x="T4" y="T5"/>
                  </a:cxn>
                </a:cxnLst>
                <a:rect l="0" t="0" r="r" b="b"/>
                <a:pathLst>
                  <a:path w="1495" h="748">
                    <a:moveTo>
                      <a:pt x="1495" y="0"/>
                    </a:moveTo>
                    <a:cubicBezTo>
                      <a:pt x="1495" y="413"/>
                      <a:pt x="1160" y="748"/>
                      <a:pt x="747" y="748"/>
                    </a:cubicBezTo>
                    <a:cubicBezTo>
                      <a:pt x="334" y="748"/>
                      <a:pt x="0" y="413"/>
                      <a:pt x="0" y="0"/>
                    </a:cubicBezTo>
                  </a:path>
                </a:pathLst>
              </a:custGeom>
              <a:noFill/>
              <a:ln w="30163"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2" name="文本框"/>
              <p:cNvSpPr>
                <a:spLocks noChangeArrowheads="1"/>
              </p:cNvSpPr>
              <p:nvPr>
                <p:custDataLst>
                  <p:tags r:id="rId11"/>
                </p:custDataLst>
              </p:nvPr>
            </p:nvSpPr>
            <p:spPr bwMode="auto">
              <a:xfrm flipV="1">
                <a:off x="7782" y="9210"/>
                <a:ext cx="193" cy="193"/>
              </a:xfrm>
              <a:prstGeom prst="ellipse">
                <a:avLst/>
              </a:pr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3" name="文本框"/>
              <p:cNvSpPr>
                <a:spLocks noChangeArrowheads="1"/>
              </p:cNvSpPr>
              <p:nvPr>
                <p:custDataLst>
                  <p:tags r:id="rId12"/>
                </p:custDataLst>
              </p:nvPr>
            </p:nvSpPr>
            <p:spPr bwMode="auto">
              <a:xfrm flipV="1">
                <a:off x="11719" y="9210"/>
                <a:ext cx="189" cy="193"/>
              </a:xfrm>
              <a:prstGeom prst="ellipse">
                <a:avLst/>
              </a:pr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4" name="Freeform 110"/>
              <p:cNvSpPr/>
              <p:nvPr>
                <p:custDataLst>
                  <p:tags r:id="rId13"/>
                </p:custDataLst>
              </p:nvPr>
            </p:nvSpPr>
            <p:spPr bwMode="auto">
              <a:xfrm flipV="1">
                <a:off x="6042" y="6867"/>
                <a:ext cx="1132" cy="1134"/>
              </a:xfrm>
              <a:custGeom>
                <a:avLst/>
                <a:gdLst>
                  <a:gd name="T0" fmla="*/ 121 w 430"/>
                  <a:gd name="T1" fmla="*/ 379 h 431"/>
                  <a:gd name="T2" fmla="*/ 378 w 430"/>
                  <a:gd name="T3" fmla="*/ 310 h 431"/>
                  <a:gd name="T4" fmla="*/ 309 w 430"/>
                  <a:gd name="T5" fmla="*/ 52 h 431"/>
                  <a:gd name="T6" fmla="*/ 52 w 430"/>
                  <a:gd name="T7" fmla="*/ 121 h 431"/>
                  <a:gd name="T8" fmla="*/ 121 w 430"/>
                  <a:gd name="T9" fmla="*/ 379 h 431"/>
                </a:gdLst>
                <a:ahLst/>
                <a:cxnLst>
                  <a:cxn ang="0">
                    <a:pos x="T0" y="T1"/>
                  </a:cxn>
                  <a:cxn ang="0">
                    <a:pos x="T2" y="T3"/>
                  </a:cxn>
                  <a:cxn ang="0">
                    <a:pos x="T4" y="T5"/>
                  </a:cxn>
                  <a:cxn ang="0">
                    <a:pos x="T6" y="T7"/>
                  </a:cxn>
                  <a:cxn ang="0">
                    <a:pos x="T8" y="T9"/>
                  </a:cxn>
                </a:cxnLst>
                <a:rect l="0" t="0" r="r" b="b"/>
                <a:pathLst>
                  <a:path w="430" h="431">
                    <a:moveTo>
                      <a:pt x="121" y="379"/>
                    </a:moveTo>
                    <a:cubicBezTo>
                      <a:pt x="211" y="431"/>
                      <a:pt x="326" y="400"/>
                      <a:pt x="378" y="310"/>
                    </a:cubicBezTo>
                    <a:cubicBezTo>
                      <a:pt x="430" y="220"/>
                      <a:pt x="400" y="105"/>
                      <a:pt x="309" y="52"/>
                    </a:cubicBezTo>
                    <a:cubicBezTo>
                      <a:pt x="219" y="0"/>
                      <a:pt x="104" y="31"/>
                      <a:pt x="52" y="121"/>
                    </a:cubicBezTo>
                    <a:cubicBezTo>
                      <a:pt x="0" y="212"/>
                      <a:pt x="31" y="327"/>
                      <a:pt x="121" y="379"/>
                    </a:cubicBezTo>
                    <a:close/>
                  </a:path>
                </a:pathLst>
              </a:custGeom>
              <a:solidFill>
                <a:schemeClr val="accent1"/>
              </a:solidFill>
              <a:ln>
                <a:no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5" name="Freeform 111"/>
              <p:cNvSpPr/>
              <p:nvPr>
                <p:custDataLst>
                  <p:tags r:id="rId14"/>
                </p:custDataLst>
              </p:nvPr>
            </p:nvSpPr>
            <p:spPr bwMode="auto">
              <a:xfrm flipV="1">
                <a:off x="7029" y="5032"/>
                <a:ext cx="1649" cy="1650"/>
              </a:xfrm>
              <a:custGeom>
                <a:avLst/>
                <a:gdLst>
                  <a:gd name="T0" fmla="*/ 451 w 627"/>
                  <a:gd name="T1" fmla="*/ 551 h 627"/>
                  <a:gd name="T2" fmla="*/ 76 w 627"/>
                  <a:gd name="T3" fmla="*/ 451 h 627"/>
                  <a:gd name="T4" fmla="*/ 177 w 627"/>
                  <a:gd name="T5" fmla="*/ 76 h 627"/>
                  <a:gd name="T6" fmla="*/ 551 w 627"/>
                  <a:gd name="T7" fmla="*/ 176 h 627"/>
                  <a:gd name="T8" fmla="*/ 451 w 627"/>
                  <a:gd name="T9" fmla="*/ 551 h 627"/>
                </a:gdLst>
                <a:ahLst/>
                <a:cxnLst>
                  <a:cxn ang="0">
                    <a:pos x="T0" y="T1"/>
                  </a:cxn>
                  <a:cxn ang="0">
                    <a:pos x="T2" y="T3"/>
                  </a:cxn>
                  <a:cxn ang="0">
                    <a:pos x="T4" y="T5"/>
                  </a:cxn>
                  <a:cxn ang="0">
                    <a:pos x="T6" y="T7"/>
                  </a:cxn>
                  <a:cxn ang="0">
                    <a:pos x="T8" y="T9"/>
                  </a:cxn>
                </a:cxnLst>
                <a:rect l="0" t="0" r="r" b="b"/>
                <a:pathLst>
                  <a:path w="627" h="627">
                    <a:moveTo>
                      <a:pt x="451" y="551"/>
                    </a:moveTo>
                    <a:cubicBezTo>
                      <a:pt x="320" y="627"/>
                      <a:pt x="152" y="582"/>
                      <a:pt x="76" y="451"/>
                    </a:cubicBezTo>
                    <a:cubicBezTo>
                      <a:pt x="0" y="320"/>
                      <a:pt x="45" y="152"/>
                      <a:pt x="177" y="76"/>
                    </a:cubicBezTo>
                    <a:cubicBezTo>
                      <a:pt x="308" y="0"/>
                      <a:pt x="476" y="45"/>
                      <a:pt x="551" y="176"/>
                    </a:cubicBezTo>
                    <a:cubicBezTo>
                      <a:pt x="627" y="308"/>
                      <a:pt x="582" y="476"/>
                      <a:pt x="451" y="551"/>
                    </a:cubicBezTo>
                    <a:close/>
                  </a:path>
                </a:pathLst>
              </a:custGeom>
              <a:solidFill>
                <a:schemeClr val="accent1"/>
              </a:solidFill>
              <a:ln>
                <a:no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6" name="Freeform 112"/>
              <p:cNvSpPr/>
              <p:nvPr>
                <p:custDataLst>
                  <p:tags r:id="rId15"/>
                </p:custDataLst>
              </p:nvPr>
            </p:nvSpPr>
            <p:spPr bwMode="auto">
              <a:xfrm flipV="1">
                <a:off x="9022" y="4498"/>
                <a:ext cx="1649" cy="1650"/>
              </a:xfrm>
              <a:custGeom>
                <a:avLst/>
                <a:gdLst>
                  <a:gd name="T0" fmla="*/ 450 w 627"/>
                  <a:gd name="T1" fmla="*/ 551 h 627"/>
                  <a:gd name="T2" fmla="*/ 75 w 627"/>
                  <a:gd name="T3" fmla="*/ 451 h 627"/>
                  <a:gd name="T4" fmla="*/ 176 w 627"/>
                  <a:gd name="T5" fmla="*/ 76 h 627"/>
                  <a:gd name="T6" fmla="*/ 551 w 627"/>
                  <a:gd name="T7" fmla="*/ 176 h 627"/>
                  <a:gd name="T8" fmla="*/ 450 w 627"/>
                  <a:gd name="T9" fmla="*/ 551 h 627"/>
                </a:gdLst>
                <a:ahLst/>
                <a:cxnLst>
                  <a:cxn ang="0">
                    <a:pos x="T0" y="T1"/>
                  </a:cxn>
                  <a:cxn ang="0">
                    <a:pos x="T2" y="T3"/>
                  </a:cxn>
                  <a:cxn ang="0">
                    <a:pos x="T4" y="T5"/>
                  </a:cxn>
                  <a:cxn ang="0">
                    <a:pos x="T6" y="T7"/>
                  </a:cxn>
                  <a:cxn ang="0">
                    <a:pos x="T8" y="T9"/>
                  </a:cxn>
                </a:cxnLst>
                <a:rect l="0" t="0" r="r" b="b"/>
                <a:pathLst>
                  <a:path w="627" h="627">
                    <a:moveTo>
                      <a:pt x="450" y="551"/>
                    </a:moveTo>
                    <a:cubicBezTo>
                      <a:pt x="319" y="627"/>
                      <a:pt x="151" y="582"/>
                      <a:pt x="75" y="451"/>
                    </a:cubicBezTo>
                    <a:cubicBezTo>
                      <a:pt x="0" y="319"/>
                      <a:pt x="45" y="151"/>
                      <a:pt x="176" y="76"/>
                    </a:cubicBezTo>
                    <a:cubicBezTo>
                      <a:pt x="307" y="0"/>
                      <a:pt x="475" y="45"/>
                      <a:pt x="551" y="176"/>
                    </a:cubicBezTo>
                    <a:cubicBezTo>
                      <a:pt x="627" y="307"/>
                      <a:pt x="582" y="475"/>
                      <a:pt x="450" y="551"/>
                    </a:cubicBezTo>
                    <a:close/>
                  </a:path>
                </a:pathLst>
              </a:custGeom>
              <a:solidFill>
                <a:schemeClr val="accent1"/>
              </a:solidFill>
              <a:ln>
                <a:no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7" name="Freeform 113"/>
              <p:cNvSpPr/>
              <p:nvPr>
                <p:custDataLst>
                  <p:tags r:id="rId16"/>
                </p:custDataLst>
              </p:nvPr>
            </p:nvSpPr>
            <p:spPr bwMode="auto">
              <a:xfrm flipV="1">
                <a:off x="11010" y="5032"/>
                <a:ext cx="1650" cy="1650"/>
              </a:xfrm>
              <a:custGeom>
                <a:avLst/>
                <a:gdLst>
                  <a:gd name="T0" fmla="*/ 451 w 627"/>
                  <a:gd name="T1" fmla="*/ 551 h 627"/>
                  <a:gd name="T2" fmla="*/ 76 w 627"/>
                  <a:gd name="T3" fmla="*/ 451 h 627"/>
                  <a:gd name="T4" fmla="*/ 176 w 627"/>
                  <a:gd name="T5" fmla="*/ 76 h 627"/>
                  <a:gd name="T6" fmla="*/ 551 w 627"/>
                  <a:gd name="T7" fmla="*/ 176 h 627"/>
                  <a:gd name="T8" fmla="*/ 451 w 627"/>
                  <a:gd name="T9" fmla="*/ 551 h 627"/>
                </a:gdLst>
                <a:ahLst/>
                <a:cxnLst>
                  <a:cxn ang="0">
                    <a:pos x="T0" y="T1"/>
                  </a:cxn>
                  <a:cxn ang="0">
                    <a:pos x="T2" y="T3"/>
                  </a:cxn>
                  <a:cxn ang="0">
                    <a:pos x="T4" y="T5"/>
                  </a:cxn>
                  <a:cxn ang="0">
                    <a:pos x="T6" y="T7"/>
                  </a:cxn>
                  <a:cxn ang="0">
                    <a:pos x="T8" y="T9"/>
                  </a:cxn>
                </a:cxnLst>
                <a:rect l="0" t="0" r="r" b="b"/>
                <a:pathLst>
                  <a:path w="627" h="627">
                    <a:moveTo>
                      <a:pt x="451" y="551"/>
                    </a:moveTo>
                    <a:cubicBezTo>
                      <a:pt x="320" y="627"/>
                      <a:pt x="152" y="582"/>
                      <a:pt x="76" y="451"/>
                    </a:cubicBezTo>
                    <a:cubicBezTo>
                      <a:pt x="0" y="320"/>
                      <a:pt x="45" y="152"/>
                      <a:pt x="176" y="76"/>
                    </a:cubicBezTo>
                    <a:cubicBezTo>
                      <a:pt x="308" y="0"/>
                      <a:pt x="475" y="45"/>
                      <a:pt x="551" y="176"/>
                    </a:cubicBezTo>
                    <a:cubicBezTo>
                      <a:pt x="627" y="308"/>
                      <a:pt x="582" y="476"/>
                      <a:pt x="451" y="551"/>
                    </a:cubicBezTo>
                    <a:close/>
                  </a:path>
                </a:pathLst>
              </a:custGeom>
              <a:solidFill>
                <a:schemeClr val="accent1"/>
              </a:solidFill>
              <a:ln>
                <a:no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28" name="Freeform 114"/>
              <p:cNvSpPr/>
              <p:nvPr>
                <p:custDataLst>
                  <p:tags r:id="rId17"/>
                </p:custDataLst>
              </p:nvPr>
            </p:nvSpPr>
            <p:spPr bwMode="auto">
              <a:xfrm flipV="1">
                <a:off x="12516" y="6867"/>
                <a:ext cx="1132" cy="1134"/>
              </a:xfrm>
              <a:custGeom>
                <a:avLst/>
                <a:gdLst>
                  <a:gd name="T0" fmla="*/ 309 w 430"/>
                  <a:gd name="T1" fmla="*/ 379 h 431"/>
                  <a:gd name="T2" fmla="*/ 52 w 430"/>
                  <a:gd name="T3" fmla="*/ 310 h 431"/>
                  <a:gd name="T4" fmla="*/ 121 w 430"/>
                  <a:gd name="T5" fmla="*/ 52 h 431"/>
                  <a:gd name="T6" fmla="*/ 378 w 430"/>
                  <a:gd name="T7" fmla="*/ 121 h 431"/>
                  <a:gd name="T8" fmla="*/ 309 w 430"/>
                  <a:gd name="T9" fmla="*/ 379 h 431"/>
                </a:gdLst>
                <a:ahLst/>
                <a:cxnLst>
                  <a:cxn ang="0">
                    <a:pos x="T0" y="T1"/>
                  </a:cxn>
                  <a:cxn ang="0">
                    <a:pos x="T2" y="T3"/>
                  </a:cxn>
                  <a:cxn ang="0">
                    <a:pos x="T4" y="T5"/>
                  </a:cxn>
                  <a:cxn ang="0">
                    <a:pos x="T6" y="T7"/>
                  </a:cxn>
                  <a:cxn ang="0">
                    <a:pos x="T8" y="T9"/>
                  </a:cxn>
                </a:cxnLst>
                <a:rect l="0" t="0" r="r" b="b"/>
                <a:pathLst>
                  <a:path w="430" h="431">
                    <a:moveTo>
                      <a:pt x="309" y="379"/>
                    </a:moveTo>
                    <a:cubicBezTo>
                      <a:pt x="219" y="431"/>
                      <a:pt x="104" y="400"/>
                      <a:pt x="52" y="310"/>
                    </a:cubicBezTo>
                    <a:cubicBezTo>
                      <a:pt x="0" y="220"/>
                      <a:pt x="31" y="105"/>
                      <a:pt x="121" y="52"/>
                    </a:cubicBezTo>
                    <a:cubicBezTo>
                      <a:pt x="211" y="0"/>
                      <a:pt x="326" y="31"/>
                      <a:pt x="378" y="121"/>
                    </a:cubicBezTo>
                    <a:cubicBezTo>
                      <a:pt x="430" y="212"/>
                      <a:pt x="400" y="327"/>
                      <a:pt x="309" y="379"/>
                    </a:cubicBezTo>
                    <a:close/>
                  </a:path>
                </a:pathLst>
              </a:custGeom>
              <a:solidFill>
                <a:schemeClr val="accent1"/>
              </a:solidFill>
              <a:ln>
                <a:no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cxnSp>
            <p:nvCxnSpPr>
              <p:cNvPr id="29" name="文本框"/>
              <p:cNvCxnSpPr/>
              <p:nvPr>
                <p:custDataLst>
                  <p:tags r:id="rId18"/>
                </p:custDataLst>
              </p:nvPr>
            </p:nvCxnSpPr>
            <p:spPr>
              <a:xfrm flipH="1" flipV="1">
                <a:off x="7219" y="7788"/>
                <a:ext cx="805" cy="466"/>
              </a:xfrm>
              <a:prstGeom prst="line">
                <a:avLst/>
              </a:prstGeom>
              <a:ln w="127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 name="文本框"/>
              <p:cNvCxnSpPr/>
              <p:nvPr>
                <p:custDataLst>
                  <p:tags r:id="rId19"/>
                </p:custDataLst>
              </p:nvPr>
            </p:nvCxnSpPr>
            <p:spPr>
              <a:xfrm flipH="1" flipV="1">
                <a:off x="8329" y="6678"/>
                <a:ext cx="466" cy="808"/>
              </a:xfrm>
              <a:prstGeom prst="line">
                <a:avLst/>
              </a:prstGeom>
              <a:ln w="127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1" name="文本框"/>
              <p:cNvCxnSpPr/>
              <p:nvPr>
                <p:custDataLst>
                  <p:tags r:id="rId20"/>
                </p:custDataLst>
              </p:nvPr>
            </p:nvCxnSpPr>
            <p:spPr>
              <a:xfrm flipH="1" flipV="1">
                <a:off x="9845" y="6272"/>
                <a:ext cx="1" cy="932"/>
              </a:xfrm>
              <a:prstGeom prst="line">
                <a:avLst/>
              </a:prstGeom>
              <a:ln w="127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2" name="文本框"/>
              <p:cNvCxnSpPr/>
              <p:nvPr>
                <p:custDataLst>
                  <p:tags r:id="rId21"/>
                </p:custDataLst>
              </p:nvPr>
            </p:nvCxnSpPr>
            <p:spPr>
              <a:xfrm flipV="1">
                <a:off x="10898" y="6678"/>
                <a:ext cx="463" cy="808"/>
              </a:xfrm>
              <a:prstGeom prst="line">
                <a:avLst/>
              </a:prstGeom>
              <a:ln w="127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3" name="文本框"/>
              <p:cNvCxnSpPr/>
              <p:nvPr>
                <p:custDataLst>
                  <p:tags r:id="rId22"/>
                </p:custDataLst>
              </p:nvPr>
            </p:nvCxnSpPr>
            <p:spPr>
              <a:xfrm flipV="1">
                <a:off x="11666" y="7788"/>
                <a:ext cx="806" cy="466"/>
              </a:xfrm>
              <a:prstGeom prst="line">
                <a:avLst/>
              </a:prstGeom>
              <a:ln w="127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4" name="文本框"/>
              <p:cNvSpPr>
                <a:spLocks noChangeArrowheads="1"/>
              </p:cNvSpPr>
              <p:nvPr>
                <p:custDataLst>
                  <p:tags r:id="rId23"/>
                </p:custDataLst>
              </p:nvPr>
            </p:nvSpPr>
            <p:spPr bwMode="auto">
              <a:xfrm flipV="1">
                <a:off x="9751" y="7243"/>
                <a:ext cx="189" cy="189"/>
              </a:xfrm>
              <a:prstGeom prst="ellipse">
                <a:avLst/>
              </a:pr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35" name="Freeform 99"/>
              <p:cNvSpPr/>
              <p:nvPr>
                <p:custDataLst>
                  <p:tags r:id="rId24"/>
                </p:custDataLst>
              </p:nvPr>
            </p:nvSpPr>
            <p:spPr bwMode="auto">
              <a:xfrm flipV="1">
                <a:off x="10721" y="7494"/>
                <a:ext cx="216" cy="216"/>
              </a:xfrm>
              <a:custGeom>
                <a:avLst/>
                <a:gdLst>
                  <a:gd name="T0" fmla="*/ 72 w 82"/>
                  <a:gd name="T1" fmla="*/ 23 h 82"/>
                  <a:gd name="T2" fmla="*/ 59 w 82"/>
                  <a:gd name="T3" fmla="*/ 72 h 82"/>
                  <a:gd name="T4" fmla="*/ 10 w 82"/>
                  <a:gd name="T5" fmla="*/ 59 h 82"/>
                  <a:gd name="T6" fmla="*/ 23 w 82"/>
                  <a:gd name="T7" fmla="*/ 10 h 82"/>
                  <a:gd name="T8" fmla="*/ 72 w 82"/>
                  <a:gd name="T9" fmla="*/ 23 h 82"/>
                </a:gdLst>
                <a:ahLst/>
                <a:cxnLst>
                  <a:cxn ang="0">
                    <a:pos x="T0" y="T1"/>
                  </a:cxn>
                  <a:cxn ang="0">
                    <a:pos x="T2" y="T3"/>
                  </a:cxn>
                  <a:cxn ang="0">
                    <a:pos x="T4" y="T5"/>
                  </a:cxn>
                  <a:cxn ang="0">
                    <a:pos x="T6" y="T7"/>
                  </a:cxn>
                  <a:cxn ang="0">
                    <a:pos x="T8" y="T9"/>
                  </a:cxn>
                </a:cxnLst>
                <a:rect l="0" t="0" r="r" b="b"/>
                <a:pathLst>
                  <a:path w="82" h="82">
                    <a:moveTo>
                      <a:pt x="72" y="23"/>
                    </a:moveTo>
                    <a:cubicBezTo>
                      <a:pt x="82" y="40"/>
                      <a:pt x="76" y="62"/>
                      <a:pt x="59" y="72"/>
                    </a:cubicBezTo>
                    <a:cubicBezTo>
                      <a:pt x="42" y="82"/>
                      <a:pt x="20" y="76"/>
                      <a:pt x="10" y="59"/>
                    </a:cubicBezTo>
                    <a:cubicBezTo>
                      <a:pt x="0" y="42"/>
                      <a:pt x="6" y="20"/>
                      <a:pt x="23" y="10"/>
                    </a:cubicBezTo>
                    <a:cubicBezTo>
                      <a:pt x="40" y="0"/>
                      <a:pt x="62" y="5"/>
                      <a:pt x="72" y="23"/>
                    </a:cubicBezTo>
                    <a:close/>
                  </a:path>
                </a:pathLst>
              </a:cu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36" name="Freeform 100"/>
              <p:cNvSpPr/>
              <p:nvPr>
                <p:custDataLst>
                  <p:tags r:id="rId25"/>
                </p:custDataLst>
              </p:nvPr>
            </p:nvSpPr>
            <p:spPr bwMode="auto">
              <a:xfrm flipV="1">
                <a:off x="11440" y="8212"/>
                <a:ext cx="218" cy="219"/>
              </a:xfrm>
              <a:custGeom>
                <a:avLst/>
                <a:gdLst>
                  <a:gd name="T0" fmla="*/ 60 w 83"/>
                  <a:gd name="T1" fmla="*/ 10 h 83"/>
                  <a:gd name="T2" fmla="*/ 73 w 83"/>
                  <a:gd name="T3" fmla="*/ 59 h 83"/>
                  <a:gd name="T4" fmla="*/ 23 w 83"/>
                  <a:gd name="T5" fmla="*/ 73 h 83"/>
                  <a:gd name="T6" fmla="*/ 10 w 83"/>
                  <a:gd name="T7" fmla="*/ 23 h 83"/>
                  <a:gd name="T8" fmla="*/ 60 w 83"/>
                  <a:gd name="T9" fmla="*/ 10 h 83"/>
                </a:gdLst>
                <a:ahLst/>
                <a:cxnLst>
                  <a:cxn ang="0">
                    <a:pos x="T0" y="T1"/>
                  </a:cxn>
                  <a:cxn ang="0">
                    <a:pos x="T2" y="T3"/>
                  </a:cxn>
                  <a:cxn ang="0">
                    <a:pos x="T4" y="T5"/>
                  </a:cxn>
                  <a:cxn ang="0">
                    <a:pos x="T6" y="T7"/>
                  </a:cxn>
                  <a:cxn ang="0">
                    <a:pos x="T8" y="T9"/>
                  </a:cxn>
                </a:cxnLst>
                <a:rect l="0" t="0" r="r" b="b"/>
                <a:pathLst>
                  <a:path w="83" h="83">
                    <a:moveTo>
                      <a:pt x="60" y="10"/>
                    </a:moveTo>
                    <a:cubicBezTo>
                      <a:pt x="77" y="20"/>
                      <a:pt x="83" y="42"/>
                      <a:pt x="73" y="59"/>
                    </a:cubicBezTo>
                    <a:cubicBezTo>
                      <a:pt x="63" y="77"/>
                      <a:pt x="41" y="83"/>
                      <a:pt x="23" y="73"/>
                    </a:cubicBezTo>
                    <a:cubicBezTo>
                      <a:pt x="6" y="63"/>
                      <a:pt x="0" y="40"/>
                      <a:pt x="10" y="23"/>
                    </a:cubicBezTo>
                    <a:cubicBezTo>
                      <a:pt x="20" y="6"/>
                      <a:pt x="42" y="0"/>
                      <a:pt x="60" y="10"/>
                    </a:cubicBezTo>
                    <a:close/>
                  </a:path>
                </a:pathLst>
              </a:cu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37" name="Freeform 103"/>
              <p:cNvSpPr/>
              <p:nvPr>
                <p:custDataLst>
                  <p:tags r:id="rId26"/>
                </p:custDataLst>
              </p:nvPr>
            </p:nvSpPr>
            <p:spPr bwMode="auto">
              <a:xfrm flipV="1">
                <a:off x="8032" y="8212"/>
                <a:ext cx="218" cy="219"/>
              </a:xfrm>
              <a:custGeom>
                <a:avLst/>
                <a:gdLst>
                  <a:gd name="T0" fmla="*/ 60 w 83"/>
                  <a:gd name="T1" fmla="*/ 73 h 83"/>
                  <a:gd name="T2" fmla="*/ 10 w 83"/>
                  <a:gd name="T3" fmla="*/ 59 h 83"/>
                  <a:gd name="T4" fmla="*/ 24 w 83"/>
                  <a:gd name="T5" fmla="*/ 10 h 83"/>
                  <a:gd name="T6" fmla="*/ 73 w 83"/>
                  <a:gd name="T7" fmla="*/ 23 h 83"/>
                  <a:gd name="T8" fmla="*/ 60 w 83"/>
                  <a:gd name="T9" fmla="*/ 73 h 83"/>
                </a:gdLst>
                <a:ahLst/>
                <a:cxnLst>
                  <a:cxn ang="0">
                    <a:pos x="T0" y="T1"/>
                  </a:cxn>
                  <a:cxn ang="0">
                    <a:pos x="T2" y="T3"/>
                  </a:cxn>
                  <a:cxn ang="0">
                    <a:pos x="T4" y="T5"/>
                  </a:cxn>
                  <a:cxn ang="0">
                    <a:pos x="T6" y="T7"/>
                  </a:cxn>
                  <a:cxn ang="0">
                    <a:pos x="T8" y="T9"/>
                  </a:cxn>
                </a:cxnLst>
                <a:rect l="0" t="0" r="r" b="b"/>
                <a:pathLst>
                  <a:path w="83" h="83">
                    <a:moveTo>
                      <a:pt x="60" y="73"/>
                    </a:moveTo>
                    <a:cubicBezTo>
                      <a:pt x="43" y="83"/>
                      <a:pt x="20" y="77"/>
                      <a:pt x="10" y="59"/>
                    </a:cubicBezTo>
                    <a:cubicBezTo>
                      <a:pt x="0" y="42"/>
                      <a:pt x="6" y="20"/>
                      <a:pt x="24" y="10"/>
                    </a:cubicBezTo>
                    <a:cubicBezTo>
                      <a:pt x="41" y="0"/>
                      <a:pt x="63" y="6"/>
                      <a:pt x="73" y="23"/>
                    </a:cubicBezTo>
                    <a:cubicBezTo>
                      <a:pt x="83" y="40"/>
                      <a:pt x="77" y="63"/>
                      <a:pt x="60" y="73"/>
                    </a:cubicBezTo>
                    <a:close/>
                  </a:path>
                </a:pathLst>
              </a:cu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38" name="Freeform 104"/>
              <p:cNvSpPr/>
              <p:nvPr>
                <p:custDataLst>
                  <p:tags r:id="rId27"/>
                </p:custDataLst>
              </p:nvPr>
            </p:nvSpPr>
            <p:spPr bwMode="auto">
              <a:xfrm flipV="1">
                <a:off x="8753" y="7494"/>
                <a:ext cx="218" cy="21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chemeClr val="accent1"/>
              </a:solidFill>
              <a:ln w="28575">
                <a:solidFill>
                  <a:schemeClr val="accent1"/>
                </a:solidFill>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63" name="Freeform 91"/>
              <p:cNvSpPr>
                <a:spLocks noEditPoints="1"/>
              </p:cNvSpPr>
              <p:nvPr>
                <p:custDataLst>
                  <p:tags r:id="rId28"/>
                </p:custDataLst>
              </p:nvPr>
            </p:nvSpPr>
            <p:spPr bwMode="auto">
              <a:xfrm>
                <a:off x="9437" y="5094"/>
                <a:ext cx="936" cy="445"/>
              </a:xfrm>
              <a:custGeom>
                <a:avLst/>
                <a:gdLst>
                  <a:gd name="T0" fmla="*/ 227 w 3643"/>
                  <a:gd name="T1" fmla="*/ 1180 h 1728"/>
                  <a:gd name="T2" fmla="*/ 163 w 3643"/>
                  <a:gd name="T3" fmla="*/ 1377 h 1728"/>
                  <a:gd name="T4" fmla="*/ 282 w 3643"/>
                  <a:gd name="T5" fmla="*/ 1542 h 1728"/>
                  <a:gd name="T6" fmla="*/ 491 w 3643"/>
                  <a:gd name="T7" fmla="*/ 1542 h 1728"/>
                  <a:gd name="T8" fmla="*/ 611 w 3643"/>
                  <a:gd name="T9" fmla="*/ 1377 h 1728"/>
                  <a:gd name="T10" fmla="*/ 548 w 3643"/>
                  <a:gd name="T11" fmla="*/ 1180 h 1728"/>
                  <a:gd name="T12" fmla="*/ 2303 w 3643"/>
                  <a:gd name="T13" fmla="*/ 1114 h 1728"/>
                  <a:gd name="T14" fmla="*/ 2120 w 3643"/>
                  <a:gd name="T15" fmla="*/ 1207 h 1728"/>
                  <a:gd name="T16" fmla="*/ 2088 w 3643"/>
                  <a:gd name="T17" fmla="*/ 1413 h 1728"/>
                  <a:gd name="T18" fmla="*/ 2232 w 3643"/>
                  <a:gd name="T19" fmla="*/ 1556 h 1728"/>
                  <a:gd name="T20" fmla="*/ 2438 w 3643"/>
                  <a:gd name="T21" fmla="*/ 1523 h 1728"/>
                  <a:gd name="T22" fmla="*/ 2531 w 3643"/>
                  <a:gd name="T23" fmla="*/ 1341 h 1728"/>
                  <a:gd name="T24" fmla="*/ 2438 w 3643"/>
                  <a:gd name="T25" fmla="*/ 1157 h 1728"/>
                  <a:gd name="T26" fmla="*/ 3220 w 3643"/>
                  <a:gd name="T27" fmla="*/ 163 h 1728"/>
                  <a:gd name="T28" fmla="*/ 3055 w 3643"/>
                  <a:gd name="T29" fmla="*/ 282 h 1728"/>
                  <a:gd name="T30" fmla="*/ 3055 w 3643"/>
                  <a:gd name="T31" fmla="*/ 492 h 1728"/>
                  <a:gd name="T32" fmla="*/ 3220 w 3643"/>
                  <a:gd name="T33" fmla="*/ 611 h 1728"/>
                  <a:gd name="T34" fmla="*/ 3417 w 3643"/>
                  <a:gd name="T35" fmla="*/ 547 h 1728"/>
                  <a:gd name="T36" fmla="*/ 3480 w 3643"/>
                  <a:gd name="T37" fmla="*/ 350 h 1728"/>
                  <a:gd name="T38" fmla="*/ 3360 w 3643"/>
                  <a:gd name="T39" fmla="*/ 185 h 1728"/>
                  <a:gd name="T40" fmla="*/ 1268 w 3643"/>
                  <a:gd name="T41" fmla="*/ 172 h 1728"/>
                  <a:gd name="T42" fmla="*/ 1124 w 3643"/>
                  <a:gd name="T43" fmla="*/ 316 h 1728"/>
                  <a:gd name="T44" fmla="*/ 1157 w 3643"/>
                  <a:gd name="T45" fmla="*/ 522 h 1728"/>
                  <a:gd name="T46" fmla="*/ 1339 w 3643"/>
                  <a:gd name="T47" fmla="*/ 615 h 1728"/>
                  <a:gd name="T48" fmla="*/ 1523 w 3643"/>
                  <a:gd name="T49" fmla="*/ 522 h 1728"/>
                  <a:gd name="T50" fmla="*/ 1555 w 3643"/>
                  <a:gd name="T51" fmla="*/ 316 h 1728"/>
                  <a:gd name="T52" fmla="*/ 1411 w 3643"/>
                  <a:gd name="T53" fmla="*/ 172 h 1728"/>
                  <a:gd name="T54" fmla="*/ 3396 w 3643"/>
                  <a:gd name="T55" fmla="*/ 26 h 1728"/>
                  <a:gd name="T56" fmla="*/ 3598 w 3643"/>
                  <a:gd name="T57" fmla="*/ 205 h 1728"/>
                  <a:gd name="T58" fmla="*/ 3631 w 3643"/>
                  <a:gd name="T59" fmla="*/ 482 h 1728"/>
                  <a:gd name="T60" fmla="*/ 3477 w 3643"/>
                  <a:gd name="T61" fmla="*/ 704 h 1728"/>
                  <a:gd name="T62" fmla="*/ 3210 w 3643"/>
                  <a:gd name="T63" fmla="*/ 772 h 1728"/>
                  <a:gd name="T64" fmla="*/ 2649 w 3643"/>
                  <a:gd name="T65" fmla="*/ 1167 h 1728"/>
                  <a:gd name="T66" fmla="*/ 2678 w 3643"/>
                  <a:gd name="T67" fmla="*/ 1436 h 1728"/>
                  <a:gd name="T68" fmla="*/ 2524 w 3643"/>
                  <a:gd name="T69" fmla="*/ 1658 h 1728"/>
                  <a:gd name="T70" fmla="*/ 2255 w 3643"/>
                  <a:gd name="T71" fmla="*/ 1725 h 1728"/>
                  <a:gd name="T72" fmla="*/ 2014 w 3643"/>
                  <a:gd name="T73" fmla="*/ 1597 h 1728"/>
                  <a:gd name="T74" fmla="*/ 1917 w 3643"/>
                  <a:gd name="T75" fmla="*/ 1341 h 1728"/>
                  <a:gd name="T76" fmla="*/ 1551 w 3643"/>
                  <a:gd name="T77" fmla="*/ 711 h 1728"/>
                  <a:gd name="T78" fmla="*/ 1294 w 3643"/>
                  <a:gd name="T79" fmla="*/ 772 h 1728"/>
                  <a:gd name="T80" fmla="*/ 732 w 3643"/>
                  <a:gd name="T81" fmla="*/ 1167 h 1728"/>
                  <a:gd name="T82" fmla="*/ 762 w 3643"/>
                  <a:gd name="T83" fmla="*/ 1436 h 1728"/>
                  <a:gd name="T84" fmla="*/ 607 w 3643"/>
                  <a:gd name="T85" fmla="*/ 1658 h 1728"/>
                  <a:gd name="T86" fmla="*/ 338 w 3643"/>
                  <a:gd name="T87" fmla="*/ 1725 h 1728"/>
                  <a:gd name="T88" fmla="*/ 97 w 3643"/>
                  <a:gd name="T89" fmla="*/ 1597 h 1728"/>
                  <a:gd name="T90" fmla="*/ 0 w 3643"/>
                  <a:gd name="T91" fmla="*/ 1341 h 1728"/>
                  <a:gd name="T92" fmla="*/ 97 w 3643"/>
                  <a:gd name="T93" fmla="*/ 1084 h 1728"/>
                  <a:gd name="T94" fmla="*/ 338 w 3643"/>
                  <a:gd name="T95" fmla="*/ 957 h 1728"/>
                  <a:gd name="T96" fmla="*/ 597 w 3643"/>
                  <a:gd name="T97" fmla="*/ 1016 h 1728"/>
                  <a:gd name="T98" fmla="*/ 952 w 3643"/>
                  <a:gd name="T99" fmla="*/ 387 h 1728"/>
                  <a:gd name="T100" fmla="*/ 1051 w 3643"/>
                  <a:gd name="T101" fmla="*/ 130 h 1728"/>
                  <a:gd name="T102" fmla="*/ 1291 w 3643"/>
                  <a:gd name="T103" fmla="*/ 2 h 1728"/>
                  <a:gd name="T104" fmla="*/ 1561 w 3643"/>
                  <a:gd name="T105" fmla="*/ 69 h 1728"/>
                  <a:gd name="T106" fmla="*/ 1714 w 3643"/>
                  <a:gd name="T107" fmla="*/ 291 h 1728"/>
                  <a:gd name="T108" fmla="*/ 1686 w 3643"/>
                  <a:gd name="T109" fmla="*/ 560 h 1728"/>
                  <a:gd name="T110" fmla="*/ 2255 w 3643"/>
                  <a:gd name="T111" fmla="*/ 957 h 1728"/>
                  <a:gd name="T112" fmla="*/ 2514 w 3643"/>
                  <a:gd name="T113" fmla="*/ 1016 h 1728"/>
                  <a:gd name="T114" fmla="*/ 2869 w 3643"/>
                  <a:gd name="T115" fmla="*/ 387 h 1728"/>
                  <a:gd name="T116" fmla="*/ 2968 w 3643"/>
                  <a:gd name="T117" fmla="*/ 130 h 1728"/>
                  <a:gd name="T118" fmla="*/ 3208 w 3643"/>
                  <a:gd name="T119" fmla="*/ 2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3" h="1728">
                    <a:moveTo>
                      <a:pt x="387" y="1114"/>
                    </a:moveTo>
                    <a:lnTo>
                      <a:pt x="350" y="1116"/>
                    </a:lnTo>
                    <a:lnTo>
                      <a:pt x="315" y="1125"/>
                    </a:lnTo>
                    <a:lnTo>
                      <a:pt x="282" y="1139"/>
                    </a:lnTo>
                    <a:lnTo>
                      <a:pt x="253" y="1157"/>
                    </a:lnTo>
                    <a:lnTo>
                      <a:pt x="227" y="1180"/>
                    </a:lnTo>
                    <a:lnTo>
                      <a:pt x="204" y="1207"/>
                    </a:lnTo>
                    <a:lnTo>
                      <a:pt x="185" y="1237"/>
                    </a:lnTo>
                    <a:lnTo>
                      <a:pt x="171" y="1269"/>
                    </a:lnTo>
                    <a:lnTo>
                      <a:pt x="163" y="1304"/>
                    </a:lnTo>
                    <a:lnTo>
                      <a:pt x="160" y="1341"/>
                    </a:lnTo>
                    <a:lnTo>
                      <a:pt x="163" y="1377"/>
                    </a:lnTo>
                    <a:lnTo>
                      <a:pt x="171" y="1413"/>
                    </a:lnTo>
                    <a:lnTo>
                      <a:pt x="185" y="1445"/>
                    </a:lnTo>
                    <a:lnTo>
                      <a:pt x="204" y="1475"/>
                    </a:lnTo>
                    <a:lnTo>
                      <a:pt x="227" y="1501"/>
                    </a:lnTo>
                    <a:lnTo>
                      <a:pt x="253" y="1523"/>
                    </a:lnTo>
                    <a:lnTo>
                      <a:pt x="282" y="1542"/>
                    </a:lnTo>
                    <a:lnTo>
                      <a:pt x="315" y="1556"/>
                    </a:lnTo>
                    <a:lnTo>
                      <a:pt x="350" y="1564"/>
                    </a:lnTo>
                    <a:lnTo>
                      <a:pt x="387" y="1568"/>
                    </a:lnTo>
                    <a:lnTo>
                      <a:pt x="424" y="1564"/>
                    </a:lnTo>
                    <a:lnTo>
                      <a:pt x="458" y="1556"/>
                    </a:lnTo>
                    <a:lnTo>
                      <a:pt x="491" y="1542"/>
                    </a:lnTo>
                    <a:lnTo>
                      <a:pt x="521" y="1523"/>
                    </a:lnTo>
                    <a:lnTo>
                      <a:pt x="548" y="1501"/>
                    </a:lnTo>
                    <a:lnTo>
                      <a:pt x="570" y="1475"/>
                    </a:lnTo>
                    <a:lnTo>
                      <a:pt x="588" y="1445"/>
                    </a:lnTo>
                    <a:lnTo>
                      <a:pt x="602" y="1413"/>
                    </a:lnTo>
                    <a:lnTo>
                      <a:pt x="611" y="1377"/>
                    </a:lnTo>
                    <a:lnTo>
                      <a:pt x="614" y="1341"/>
                    </a:lnTo>
                    <a:lnTo>
                      <a:pt x="611" y="1304"/>
                    </a:lnTo>
                    <a:lnTo>
                      <a:pt x="602" y="1269"/>
                    </a:lnTo>
                    <a:lnTo>
                      <a:pt x="588" y="1237"/>
                    </a:lnTo>
                    <a:lnTo>
                      <a:pt x="570" y="1207"/>
                    </a:lnTo>
                    <a:lnTo>
                      <a:pt x="548" y="1180"/>
                    </a:lnTo>
                    <a:lnTo>
                      <a:pt x="521" y="1157"/>
                    </a:lnTo>
                    <a:lnTo>
                      <a:pt x="491" y="1139"/>
                    </a:lnTo>
                    <a:lnTo>
                      <a:pt x="458" y="1125"/>
                    </a:lnTo>
                    <a:lnTo>
                      <a:pt x="424" y="1116"/>
                    </a:lnTo>
                    <a:lnTo>
                      <a:pt x="387" y="1114"/>
                    </a:lnTo>
                    <a:close/>
                    <a:moveTo>
                      <a:pt x="2303" y="1114"/>
                    </a:moveTo>
                    <a:lnTo>
                      <a:pt x="2266" y="1116"/>
                    </a:lnTo>
                    <a:lnTo>
                      <a:pt x="2232" y="1125"/>
                    </a:lnTo>
                    <a:lnTo>
                      <a:pt x="2199" y="1139"/>
                    </a:lnTo>
                    <a:lnTo>
                      <a:pt x="2169" y="1157"/>
                    </a:lnTo>
                    <a:lnTo>
                      <a:pt x="2142" y="1180"/>
                    </a:lnTo>
                    <a:lnTo>
                      <a:pt x="2120" y="1207"/>
                    </a:lnTo>
                    <a:lnTo>
                      <a:pt x="2102" y="1237"/>
                    </a:lnTo>
                    <a:lnTo>
                      <a:pt x="2088" y="1269"/>
                    </a:lnTo>
                    <a:lnTo>
                      <a:pt x="2079" y="1304"/>
                    </a:lnTo>
                    <a:lnTo>
                      <a:pt x="2076" y="1341"/>
                    </a:lnTo>
                    <a:lnTo>
                      <a:pt x="2079" y="1377"/>
                    </a:lnTo>
                    <a:lnTo>
                      <a:pt x="2088" y="1413"/>
                    </a:lnTo>
                    <a:lnTo>
                      <a:pt x="2102" y="1445"/>
                    </a:lnTo>
                    <a:lnTo>
                      <a:pt x="2120" y="1475"/>
                    </a:lnTo>
                    <a:lnTo>
                      <a:pt x="2142" y="1501"/>
                    </a:lnTo>
                    <a:lnTo>
                      <a:pt x="2169" y="1523"/>
                    </a:lnTo>
                    <a:lnTo>
                      <a:pt x="2199" y="1542"/>
                    </a:lnTo>
                    <a:lnTo>
                      <a:pt x="2232" y="1556"/>
                    </a:lnTo>
                    <a:lnTo>
                      <a:pt x="2266" y="1564"/>
                    </a:lnTo>
                    <a:lnTo>
                      <a:pt x="2303" y="1568"/>
                    </a:lnTo>
                    <a:lnTo>
                      <a:pt x="2340" y="1564"/>
                    </a:lnTo>
                    <a:lnTo>
                      <a:pt x="2375" y="1556"/>
                    </a:lnTo>
                    <a:lnTo>
                      <a:pt x="2408" y="1542"/>
                    </a:lnTo>
                    <a:lnTo>
                      <a:pt x="2438" y="1523"/>
                    </a:lnTo>
                    <a:lnTo>
                      <a:pt x="2463" y="1501"/>
                    </a:lnTo>
                    <a:lnTo>
                      <a:pt x="2486" y="1475"/>
                    </a:lnTo>
                    <a:lnTo>
                      <a:pt x="2505" y="1445"/>
                    </a:lnTo>
                    <a:lnTo>
                      <a:pt x="2519" y="1413"/>
                    </a:lnTo>
                    <a:lnTo>
                      <a:pt x="2527" y="1377"/>
                    </a:lnTo>
                    <a:lnTo>
                      <a:pt x="2531" y="1341"/>
                    </a:lnTo>
                    <a:lnTo>
                      <a:pt x="2527" y="1304"/>
                    </a:lnTo>
                    <a:lnTo>
                      <a:pt x="2519" y="1269"/>
                    </a:lnTo>
                    <a:lnTo>
                      <a:pt x="2505" y="1237"/>
                    </a:lnTo>
                    <a:lnTo>
                      <a:pt x="2486" y="1207"/>
                    </a:lnTo>
                    <a:lnTo>
                      <a:pt x="2463" y="1180"/>
                    </a:lnTo>
                    <a:lnTo>
                      <a:pt x="2438" y="1157"/>
                    </a:lnTo>
                    <a:lnTo>
                      <a:pt x="2408" y="1139"/>
                    </a:lnTo>
                    <a:lnTo>
                      <a:pt x="2375" y="1125"/>
                    </a:lnTo>
                    <a:lnTo>
                      <a:pt x="2340" y="1116"/>
                    </a:lnTo>
                    <a:lnTo>
                      <a:pt x="2303" y="1114"/>
                    </a:lnTo>
                    <a:close/>
                    <a:moveTo>
                      <a:pt x="3256" y="160"/>
                    </a:moveTo>
                    <a:lnTo>
                      <a:pt x="3220" y="163"/>
                    </a:lnTo>
                    <a:lnTo>
                      <a:pt x="3184" y="172"/>
                    </a:lnTo>
                    <a:lnTo>
                      <a:pt x="3152" y="185"/>
                    </a:lnTo>
                    <a:lnTo>
                      <a:pt x="3122" y="204"/>
                    </a:lnTo>
                    <a:lnTo>
                      <a:pt x="3096" y="226"/>
                    </a:lnTo>
                    <a:lnTo>
                      <a:pt x="3073" y="253"/>
                    </a:lnTo>
                    <a:lnTo>
                      <a:pt x="3055" y="282"/>
                    </a:lnTo>
                    <a:lnTo>
                      <a:pt x="3041" y="316"/>
                    </a:lnTo>
                    <a:lnTo>
                      <a:pt x="3032" y="350"/>
                    </a:lnTo>
                    <a:lnTo>
                      <a:pt x="3030" y="387"/>
                    </a:lnTo>
                    <a:lnTo>
                      <a:pt x="3032" y="424"/>
                    </a:lnTo>
                    <a:lnTo>
                      <a:pt x="3041" y="458"/>
                    </a:lnTo>
                    <a:lnTo>
                      <a:pt x="3055" y="492"/>
                    </a:lnTo>
                    <a:lnTo>
                      <a:pt x="3073" y="522"/>
                    </a:lnTo>
                    <a:lnTo>
                      <a:pt x="3096" y="547"/>
                    </a:lnTo>
                    <a:lnTo>
                      <a:pt x="3122" y="570"/>
                    </a:lnTo>
                    <a:lnTo>
                      <a:pt x="3152" y="589"/>
                    </a:lnTo>
                    <a:lnTo>
                      <a:pt x="3184" y="602"/>
                    </a:lnTo>
                    <a:lnTo>
                      <a:pt x="3220" y="611"/>
                    </a:lnTo>
                    <a:lnTo>
                      <a:pt x="3256" y="615"/>
                    </a:lnTo>
                    <a:lnTo>
                      <a:pt x="3293" y="611"/>
                    </a:lnTo>
                    <a:lnTo>
                      <a:pt x="3328" y="602"/>
                    </a:lnTo>
                    <a:lnTo>
                      <a:pt x="3360" y="589"/>
                    </a:lnTo>
                    <a:lnTo>
                      <a:pt x="3390" y="570"/>
                    </a:lnTo>
                    <a:lnTo>
                      <a:pt x="3417" y="547"/>
                    </a:lnTo>
                    <a:lnTo>
                      <a:pt x="3439" y="522"/>
                    </a:lnTo>
                    <a:lnTo>
                      <a:pt x="3458" y="492"/>
                    </a:lnTo>
                    <a:lnTo>
                      <a:pt x="3472" y="458"/>
                    </a:lnTo>
                    <a:lnTo>
                      <a:pt x="3480" y="424"/>
                    </a:lnTo>
                    <a:lnTo>
                      <a:pt x="3483" y="387"/>
                    </a:lnTo>
                    <a:lnTo>
                      <a:pt x="3480" y="350"/>
                    </a:lnTo>
                    <a:lnTo>
                      <a:pt x="3472" y="316"/>
                    </a:lnTo>
                    <a:lnTo>
                      <a:pt x="3458" y="282"/>
                    </a:lnTo>
                    <a:lnTo>
                      <a:pt x="3439" y="253"/>
                    </a:lnTo>
                    <a:lnTo>
                      <a:pt x="3417" y="226"/>
                    </a:lnTo>
                    <a:lnTo>
                      <a:pt x="3390" y="204"/>
                    </a:lnTo>
                    <a:lnTo>
                      <a:pt x="3360" y="185"/>
                    </a:lnTo>
                    <a:lnTo>
                      <a:pt x="3328" y="172"/>
                    </a:lnTo>
                    <a:lnTo>
                      <a:pt x="3293" y="163"/>
                    </a:lnTo>
                    <a:lnTo>
                      <a:pt x="3256" y="160"/>
                    </a:lnTo>
                    <a:close/>
                    <a:moveTo>
                      <a:pt x="1339" y="160"/>
                    </a:moveTo>
                    <a:lnTo>
                      <a:pt x="1303" y="163"/>
                    </a:lnTo>
                    <a:lnTo>
                      <a:pt x="1268" y="172"/>
                    </a:lnTo>
                    <a:lnTo>
                      <a:pt x="1235" y="185"/>
                    </a:lnTo>
                    <a:lnTo>
                      <a:pt x="1206" y="204"/>
                    </a:lnTo>
                    <a:lnTo>
                      <a:pt x="1179" y="226"/>
                    </a:lnTo>
                    <a:lnTo>
                      <a:pt x="1157" y="253"/>
                    </a:lnTo>
                    <a:lnTo>
                      <a:pt x="1138" y="282"/>
                    </a:lnTo>
                    <a:lnTo>
                      <a:pt x="1124" y="316"/>
                    </a:lnTo>
                    <a:lnTo>
                      <a:pt x="1116" y="350"/>
                    </a:lnTo>
                    <a:lnTo>
                      <a:pt x="1113" y="387"/>
                    </a:lnTo>
                    <a:lnTo>
                      <a:pt x="1116" y="424"/>
                    </a:lnTo>
                    <a:lnTo>
                      <a:pt x="1124" y="458"/>
                    </a:lnTo>
                    <a:lnTo>
                      <a:pt x="1138" y="492"/>
                    </a:lnTo>
                    <a:lnTo>
                      <a:pt x="1157" y="522"/>
                    </a:lnTo>
                    <a:lnTo>
                      <a:pt x="1179" y="547"/>
                    </a:lnTo>
                    <a:lnTo>
                      <a:pt x="1206" y="570"/>
                    </a:lnTo>
                    <a:lnTo>
                      <a:pt x="1235" y="589"/>
                    </a:lnTo>
                    <a:lnTo>
                      <a:pt x="1268" y="602"/>
                    </a:lnTo>
                    <a:lnTo>
                      <a:pt x="1303" y="611"/>
                    </a:lnTo>
                    <a:lnTo>
                      <a:pt x="1339" y="615"/>
                    </a:lnTo>
                    <a:lnTo>
                      <a:pt x="1376" y="611"/>
                    </a:lnTo>
                    <a:lnTo>
                      <a:pt x="1411" y="602"/>
                    </a:lnTo>
                    <a:lnTo>
                      <a:pt x="1443" y="589"/>
                    </a:lnTo>
                    <a:lnTo>
                      <a:pt x="1473" y="570"/>
                    </a:lnTo>
                    <a:lnTo>
                      <a:pt x="1500" y="547"/>
                    </a:lnTo>
                    <a:lnTo>
                      <a:pt x="1523" y="522"/>
                    </a:lnTo>
                    <a:lnTo>
                      <a:pt x="1541" y="492"/>
                    </a:lnTo>
                    <a:lnTo>
                      <a:pt x="1555" y="458"/>
                    </a:lnTo>
                    <a:lnTo>
                      <a:pt x="1564" y="424"/>
                    </a:lnTo>
                    <a:lnTo>
                      <a:pt x="1566" y="387"/>
                    </a:lnTo>
                    <a:lnTo>
                      <a:pt x="1564" y="350"/>
                    </a:lnTo>
                    <a:lnTo>
                      <a:pt x="1555" y="316"/>
                    </a:lnTo>
                    <a:lnTo>
                      <a:pt x="1541" y="282"/>
                    </a:lnTo>
                    <a:lnTo>
                      <a:pt x="1523" y="253"/>
                    </a:lnTo>
                    <a:lnTo>
                      <a:pt x="1500" y="226"/>
                    </a:lnTo>
                    <a:lnTo>
                      <a:pt x="1473" y="204"/>
                    </a:lnTo>
                    <a:lnTo>
                      <a:pt x="1443" y="185"/>
                    </a:lnTo>
                    <a:lnTo>
                      <a:pt x="1411" y="172"/>
                    </a:lnTo>
                    <a:lnTo>
                      <a:pt x="1376" y="163"/>
                    </a:lnTo>
                    <a:lnTo>
                      <a:pt x="1339" y="160"/>
                    </a:lnTo>
                    <a:close/>
                    <a:moveTo>
                      <a:pt x="3256" y="0"/>
                    </a:moveTo>
                    <a:lnTo>
                      <a:pt x="3305" y="2"/>
                    </a:lnTo>
                    <a:lnTo>
                      <a:pt x="3351" y="11"/>
                    </a:lnTo>
                    <a:lnTo>
                      <a:pt x="3396" y="26"/>
                    </a:lnTo>
                    <a:lnTo>
                      <a:pt x="3438" y="46"/>
                    </a:lnTo>
                    <a:lnTo>
                      <a:pt x="3477" y="69"/>
                    </a:lnTo>
                    <a:lnTo>
                      <a:pt x="3513" y="98"/>
                    </a:lnTo>
                    <a:lnTo>
                      <a:pt x="3545" y="130"/>
                    </a:lnTo>
                    <a:lnTo>
                      <a:pt x="3574" y="166"/>
                    </a:lnTo>
                    <a:lnTo>
                      <a:pt x="3598" y="205"/>
                    </a:lnTo>
                    <a:lnTo>
                      <a:pt x="3617" y="247"/>
                    </a:lnTo>
                    <a:lnTo>
                      <a:pt x="3631" y="291"/>
                    </a:lnTo>
                    <a:lnTo>
                      <a:pt x="3640" y="339"/>
                    </a:lnTo>
                    <a:lnTo>
                      <a:pt x="3643" y="387"/>
                    </a:lnTo>
                    <a:lnTo>
                      <a:pt x="3640" y="435"/>
                    </a:lnTo>
                    <a:lnTo>
                      <a:pt x="3631" y="482"/>
                    </a:lnTo>
                    <a:lnTo>
                      <a:pt x="3617" y="527"/>
                    </a:lnTo>
                    <a:lnTo>
                      <a:pt x="3598" y="569"/>
                    </a:lnTo>
                    <a:lnTo>
                      <a:pt x="3574" y="608"/>
                    </a:lnTo>
                    <a:lnTo>
                      <a:pt x="3545" y="644"/>
                    </a:lnTo>
                    <a:lnTo>
                      <a:pt x="3513" y="676"/>
                    </a:lnTo>
                    <a:lnTo>
                      <a:pt x="3477" y="704"/>
                    </a:lnTo>
                    <a:lnTo>
                      <a:pt x="3438" y="729"/>
                    </a:lnTo>
                    <a:lnTo>
                      <a:pt x="3396" y="748"/>
                    </a:lnTo>
                    <a:lnTo>
                      <a:pt x="3351" y="762"/>
                    </a:lnTo>
                    <a:lnTo>
                      <a:pt x="3305" y="771"/>
                    </a:lnTo>
                    <a:lnTo>
                      <a:pt x="3256" y="774"/>
                    </a:lnTo>
                    <a:lnTo>
                      <a:pt x="3210" y="772"/>
                    </a:lnTo>
                    <a:lnTo>
                      <a:pt x="3166" y="763"/>
                    </a:lnTo>
                    <a:lnTo>
                      <a:pt x="3124" y="751"/>
                    </a:lnTo>
                    <a:lnTo>
                      <a:pt x="3083" y="733"/>
                    </a:lnTo>
                    <a:lnTo>
                      <a:pt x="3045" y="711"/>
                    </a:lnTo>
                    <a:lnTo>
                      <a:pt x="2627" y="1129"/>
                    </a:lnTo>
                    <a:lnTo>
                      <a:pt x="2649" y="1167"/>
                    </a:lnTo>
                    <a:lnTo>
                      <a:pt x="2667" y="1208"/>
                    </a:lnTo>
                    <a:lnTo>
                      <a:pt x="2679" y="1250"/>
                    </a:lnTo>
                    <a:lnTo>
                      <a:pt x="2688" y="1294"/>
                    </a:lnTo>
                    <a:lnTo>
                      <a:pt x="2690" y="1341"/>
                    </a:lnTo>
                    <a:lnTo>
                      <a:pt x="2687" y="1389"/>
                    </a:lnTo>
                    <a:lnTo>
                      <a:pt x="2678" y="1436"/>
                    </a:lnTo>
                    <a:lnTo>
                      <a:pt x="2665" y="1480"/>
                    </a:lnTo>
                    <a:lnTo>
                      <a:pt x="2645" y="1522"/>
                    </a:lnTo>
                    <a:lnTo>
                      <a:pt x="2620" y="1562"/>
                    </a:lnTo>
                    <a:lnTo>
                      <a:pt x="2593" y="1597"/>
                    </a:lnTo>
                    <a:lnTo>
                      <a:pt x="2561" y="1629"/>
                    </a:lnTo>
                    <a:lnTo>
                      <a:pt x="2524" y="1658"/>
                    </a:lnTo>
                    <a:lnTo>
                      <a:pt x="2485" y="1683"/>
                    </a:lnTo>
                    <a:lnTo>
                      <a:pt x="2443" y="1701"/>
                    </a:lnTo>
                    <a:lnTo>
                      <a:pt x="2398" y="1716"/>
                    </a:lnTo>
                    <a:lnTo>
                      <a:pt x="2351" y="1725"/>
                    </a:lnTo>
                    <a:lnTo>
                      <a:pt x="2303" y="1728"/>
                    </a:lnTo>
                    <a:lnTo>
                      <a:pt x="2255" y="1725"/>
                    </a:lnTo>
                    <a:lnTo>
                      <a:pt x="2208" y="1716"/>
                    </a:lnTo>
                    <a:lnTo>
                      <a:pt x="2163" y="1701"/>
                    </a:lnTo>
                    <a:lnTo>
                      <a:pt x="2121" y="1683"/>
                    </a:lnTo>
                    <a:lnTo>
                      <a:pt x="2083" y="1658"/>
                    </a:lnTo>
                    <a:lnTo>
                      <a:pt x="2046" y="1629"/>
                    </a:lnTo>
                    <a:lnTo>
                      <a:pt x="2014" y="1597"/>
                    </a:lnTo>
                    <a:lnTo>
                      <a:pt x="1985" y="1562"/>
                    </a:lnTo>
                    <a:lnTo>
                      <a:pt x="1962" y="1522"/>
                    </a:lnTo>
                    <a:lnTo>
                      <a:pt x="1942" y="1480"/>
                    </a:lnTo>
                    <a:lnTo>
                      <a:pt x="1928" y="1436"/>
                    </a:lnTo>
                    <a:lnTo>
                      <a:pt x="1919" y="1389"/>
                    </a:lnTo>
                    <a:lnTo>
                      <a:pt x="1917" y="1341"/>
                    </a:lnTo>
                    <a:lnTo>
                      <a:pt x="1919" y="1296"/>
                    </a:lnTo>
                    <a:lnTo>
                      <a:pt x="1927" y="1253"/>
                    </a:lnTo>
                    <a:lnTo>
                      <a:pt x="1939" y="1212"/>
                    </a:lnTo>
                    <a:lnTo>
                      <a:pt x="1954" y="1172"/>
                    </a:lnTo>
                    <a:lnTo>
                      <a:pt x="1975" y="1136"/>
                    </a:lnTo>
                    <a:lnTo>
                      <a:pt x="1551" y="711"/>
                    </a:lnTo>
                    <a:lnTo>
                      <a:pt x="1513" y="733"/>
                    </a:lnTo>
                    <a:lnTo>
                      <a:pt x="1472" y="751"/>
                    </a:lnTo>
                    <a:lnTo>
                      <a:pt x="1430" y="763"/>
                    </a:lnTo>
                    <a:lnTo>
                      <a:pt x="1386" y="772"/>
                    </a:lnTo>
                    <a:lnTo>
                      <a:pt x="1339" y="774"/>
                    </a:lnTo>
                    <a:lnTo>
                      <a:pt x="1294" y="772"/>
                    </a:lnTo>
                    <a:lnTo>
                      <a:pt x="1249" y="763"/>
                    </a:lnTo>
                    <a:lnTo>
                      <a:pt x="1207" y="751"/>
                    </a:lnTo>
                    <a:lnTo>
                      <a:pt x="1167" y="733"/>
                    </a:lnTo>
                    <a:lnTo>
                      <a:pt x="1128" y="711"/>
                    </a:lnTo>
                    <a:lnTo>
                      <a:pt x="711" y="1129"/>
                    </a:lnTo>
                    <a:lnTo>
                      <a:pt x="732" y="1167"/>
                    </a:lnTo>
                    <a:lnTo>
                      <a:pt x="750" y="1208"/>
                    </a:lnTo>
                    <a:lnTo>
                      <a:pt x="763" y="1250"/>
                    </a:lnTo>
                    <a:lnTo>
                      <a:pt x="771" y="1294"/>
                    </a:lnTo>
                    <a:lnTo>
                      <a:pt x="773" y="1341"/>
                    </a:lnTo>
                    <a:lnTo>
                      <a:pt x="771" y="1389"/>
                    </a:lnTo>
                    <a:lnTo>
                      <a:pt x="762" y="1436"/>
                    </a:lnTo>
                    <a:lnTo>
                      <a:pt x="748" y="1480"/>
                    </a:lnTo>
                    <a:lnTo>
                      <a:pt x="728" y="1522"/>
                    </a:lnTo>
                    <a:lnTo>
                      <a:pt x="705" y="1562"/>
                    </a:lnTo>
                    <a:lnTo>
                      <a:pt x="676" y="1597"/>
                    </a:lnTo>
                    <a:lnTo>
                      <a:pt x="644" y="1629"/>
                    </a:lnTo>
                    <a:lnTo>
                      <a:pt x="607" y="1658"/>
                    </a:lnTo>
                    <a:lnTo>
                      <a:pt x="569" y="1683"/>
                    </a:lnTo>
                    <a:lnTo>
                      <a:pt x="526" y="1701"/>
                    </a:lnTo>
                    <a:lnTo>
                      <a:pt x="482" y="1716"/>
                    </a:lnTo>
                    <a:lnTo>
                      <a:pt x="436" y="1725"/>
                    </a:lnTo>
                    <a:lnTo>
                      <a:pt x="387" y="1728"/>
                    </a:lnTo>
                    <a:lnTo>
                      <a:pt x="338" y="1725"/>
                    </a:lnTo>
                    <a:lnTo>
                      <a:pt x="292" y="1716"/>
                    </a:lnTo>
                    <a:lnTo>
                      <a:pt x="247" y="1701"/>
                    </a:lnTo>
                    <a:lnTo>
                      <a:pt x="205" y="1683"/>
                    </a:lnTo>
                    <a:lnTo>
                      <a:pt x="166" y="1658"/>
                    </a:lnTo>
                    <a:lnTo>
                      <a:pt x="131" y="1629"/>
                    </a:lnTo>
                    <a:lnTo>
                      <a:pt x="97" y="1597"/>
                    </a:lnTo>
                    <a:lnTo>
                      <a:pt x="70" y="1562"/>
                    </a:lnTo>
                    <a:lnTo>
                      <a:pt x="45" y="1522"/>
                    </a:lnTo>
                    <a:lnTo>
                      <a:pt x="27" y="1480"/>
                    </a:lnTo>
                    <a:lnTo>
                      <a:pt x="12" y="1436"/>
                    </a:lnTo>
                    <a:lnTo>
                      <a:pt x="3" y="1389"/>
                    </a:lnTo>
                    <a:lnTo>
                      <a:pt x="0" y="1341"/>
                    </a:lnTo>
                    <a:lnTo>
                      <a:pt x="3" y="1292"/>
                    </a:lnTo>
                    <a:lnTo>
                      <a:pt x="12" y="1245"/>
                    </a:lnTo>
                    <a:lnTo>
                      <a:pt x="27" y="1201"/>
                    </a:lnTo>
                    <a:lnTo>
                      <a:pt x="45" y="1159"/>
                    </a:lnTo>
                    <a:lnTo>
                      <a:pt x="70" y="1119"/>
                    </a:lnTo>
                    <a:lnTo>
                      <a:pt x="97" y="1084"/>
                    </a:lnTo>
                    <a:lnTo>
                      <a:pt x="131" y="1052"/>
                    </a:lnTo>
                    <a:lnTo>
                      <a:pt x="166" y="1023"/>
                    </a:lnTo>
                    <a:lnTo>
                      <a:pt x="205" y="999"/>
                    </a:lnTo>
                    <a:lnTo>
                      <a:pt x="247" y="980"/>
                    </a:lnTo>
                    <a:lnTo>
                      <a:pt x="292" y="965"/>
                    </a:lnTo>
                    <a:lnTo>
                      <a:pt x="338" y="957"/>
                    </a:lnTo>
                    <a:lnTo>
                      <a:pt x="387" y="953"/>
                    </a:lnTo>
                    <a:lnTo>
                      <a:pt x="432" y="957"/>
                    </a:lnTo>
                    <a:lnTo>
                      <a:pt x="477" y="964"/>
                    </a:lnTo>
                    <a:lnTo>
                      <a:pt x="520" y="976"/>
                    </a:lnTo>
                    <a:lnTo>
                      <a:pt x="560" y="994"/>
                    </a:lnTo>
                    <a:lnTo>
                      <a:pt x="597" y="1016"/>
                    </a:lnTo>
                    <a:lnTo>
                      <a:pt x="1015" y="598"/>
                    </a:lnTo>
                    <a:lnTo>
                      <a:pt x="994" y="560"/>
                    </a:lnTo>
                    <a:lnTo>
                      <a:pt x="977" y="520"/>
                    </a:lnTo>
                    <a:lnTo>
                      <a:pt x="963" y="477"/>
                    </a:lnTo>
                    <a:lnTo>
                      <a:pt x="956" y="433"/>
                    </a:lnTo>
                    <a:lnTo>
                      <a:pt x="952" y="387"/>
                    </a:lnTo>
                    <a:lnTo>
                      <a:pt x="956" y="339"/>
                    </a:lnTo>
                    <a:lnTo>
                      <a:pt x="964" y="291"/>
                    </a:lnTo>
                    <a:lnTo>
                      <a:pt x="979" y="247"/>
                    </a:lnTo>
                    <a:lnTo>
                      <a:pt x="998" y="205"/>
                    </a:lnTo>
                    <a:lnTo>
                      <a:pt x="1022" y="166"/>
                    </a:lnTo>
                    <a:lnTo>
                      <a:pt x="1051" y="130"/>
                    </a:lnTo>
                    <a:lnTo>
                      <a:pt x="1083" y="98"/>
                    </a:lnTo>
                    <a:lnTo>
                      <a:pt x="1118" y="69"/>
                    </a:lnTo>
                    <a:lnTo>
                      <a:pt x="1158" y="46"/>
                    </a:lnTo>
                    <a:lnTo>
                      <a:pt x="1200" y="26"/>
                    </a:lnTo>
                    <a:lnTo>
                      <a:pt x="1244" y="11"/>
                    </a:lnTo>
                    <a:lnTo>
                      <a:pt x="1291" y="2"/>
                    </a:lnTo>
                    <a:lnTo>
                      <a:pt x="1339" y="0"/>
                    </a:lnTo>
                    <a:lnTo>
                      <a:pt x="1388" y="2"/>
                    </a:lnTo>
                    <a:lnTo>
                      <a:pt x="1435" y="11"/>
                    </a:lnTo>
                    <a:lnTo>
                      <a:pt x="1479" y="26"/>
                    </a:lnTo>
                    <a:lnTo>
                      <a:pt x="1521" y="46"/>
                    </a:lnTo>
                    <a:lnTo>
                      <a:pt x="1561" y="69"/>
                    </a:lnTo>
                    <a:lnTo>
                      <a:pt x="1596" y="98"/>
                    </a:lnTo>
                    <a:lnTo>
                      <a:pt x="1628" y="130"/>
                    </a:lnTo>
                    <a:lnTo>
                      <a:pt x="1657" y="166"/>
                    </a:lnTo>
                    <a:lnTo>
                      <a:pt x="1681" y="205"/>
                    </a:lnTo>
                    <a:lnTo>
                      <a:pt x="1700" y="247"/>
                    </a:lnTo>
                    <a:lnTo>
                      <a:pt x="1714" y="291"/>
                    </a:lnTo>
                    <a:lnTo>
                      <a:pt x="1723" y="339"/>
                    </a:lnTo>
                    <a:lnTo>
                      <a:pt x="1727" y="387"/>
                    </a:lnTo>
                    <a:lnTo>
                      <a:pt x="1723" y="433"/>
                    </a:lnTo>
                    <a:lnTo>
                      <a:pt x="1716" y="477"/>
                    </a:lnTo>
                    <a:lnTo>
                      <a:pt x="1703" y="520"/>
                    </a:lnTo>
                    <a:lnTo>
                      <a:pt x="1686" y="560"/>
                    </a:lnTo>
                    <a:lnTo>
                      <a:pt x="1664" y="598"/>
                    </a:lnTo>
                    <a:lnTo>
                      <a:pt x="2086" y="1021"/>
                    </a:lnTo>
                    <a:lnTo>
                      <a:pt x="2125" y="997"/>
                    </a:lnTo>
                    <a:lnTo>
                      <a:pt x="2166" y="979"/>
                    </a:lnTo>
                    <a:lnTo>
                      <a:pt x="2210" y="965"/>
                    </a:lnTo>
                    <a:lnTo>
                      <a:pt x="2255" y="957"/>
                    </a:lnTo>
                    <a:lnTo>
                      <a:pt x="2303" y="953"/>
                    </a:lnTo>
                    <a:lnTo>
                      <a:pt x="2349" y="957"/>
                    </a:lnTo>
                    <a:lnTo>
                      <a:pt x="2394" y="964"/>
                    </a:lnTo>
                    <a:lnTo>
                      <a:pt x="2437" y="976"/>
                    </a:lnTo>
                    <a:lnTo>
                      <a:pt x="2476" y="994"/>
                    </a:lnTo>
                    <a:lnTo>
                      <a:pt x="2514" y="1016"/>
                    </a:lnTo>
                    <a:lnTo>
                      <a:pt x="2932" y="598"/>
                    </a:lnTo>
                    <a:lnTo>
                      <a:pt x="2910" y="560"/>
                    </a:lnTo>
                    <a:lnTo>
                      <a:pt x="2892" y="520"/>
                    </a:lnTo>
                    <a:lnTo>
                      <a:pt x="2880" y="477"/>
                    </a:lnTo>
                    <a:lnTo>
                      <a:pt x="2872" y="433"/>
                    </a:lnTo>
                    <a:lnTo>
                      <a:pt x="2869" y="387"/>
                    </a:lnTo>
                    <a:lnTo>
                      <a:pt x="2872" y="339"/>
                    </a:lnTo>
                    <a:lnTo>
                      <a:pt x="2881" y="291"/>
                    </a:lnTo>
                    <a:lnTo>
                      <a:pt x="2896" y="247"/>
                    </a:lnTo>
                    <a:lnTo>
                      <a:pt x="2914" y="205"/>
                    </a:lnTo>
                    <a:lnTo>
                      <a:pt x="2939" y="166"/>
                    </a:lnTo>
                    <a:lnTo>
                      <a:pt x="2968" y="130"/>
                    </a:lnTo>
                    <a:lnTo>
                      <a:pt x="3000" y="98"/>
                    </a:lnTo>
                    <a:lnTo>
                      <a:pt x="3035" y="69"/>
                    </a:lnTo>
                    <a:lnTo>
                      <a:pt x="3075" y="46"/>
                    </a:lnTo>
                    <a:lnTo>
                      <a:pt x="3117" y="26"/>
                    </a:lnTo>
                    <a:lnTo>
                      <a:pt x="3161" y="11"/>
                    </a:lnTo>
                    <a:lnTo>
                      <a:pt x="3208" y="2"/>
                    </a:lnTo>
                    <a:lnTo>
                      <a:pt x="3256"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40" name="Freeform 98"/>
              <p:cNvSpPr>
                <a:spLocks noEditPoints="1"/>
              </p:cNvSpPr>
              <p:nvPr>
                <p:custDataLst>
                  <p:tags r:id="rId29"/>
                </p:custDataLst>
              </p:nvPr>
            </p:nvSpPr>
            <p:spPr bwMode="auto">
              <a:xfrm>
                <a:off x="7488" y="5521"/>
                <a:ext cx="763" cy="763"/>
              </a:xfrm>
              <a:custGeom>
                <a:avLst/>
                <a:gdLst>
                  <a:gd name="T0" fmla="*/ 199 w 3650"/>
                  <a:gd name="T1" fmla="*/ 3163 h 3649"/>
                  <a:gd name="T2" fmla="*/ 212 w 3650"/>
                  <a:gd name="T3" fmla="*/ 3337 h 3649"/>
                  <a:gd name="T4" fmla="*/ 345 w 3650"/>
                  <a:gd name="T5" fmla="*/ 3450 h 3649"/>
                  <a:gd name="T6" fmla="*/ 518 w 3650"/>
                  <a:gd name="T7" fmla="*/ 3437 h 3649"/>
                  <a:gd name="T8" fmla="*/ 941 w 3650"/>
                  <a:gd name="T9" fmla="*/ 2387 h 3649"/>
                  <a:gd name="T10" fmla="*/ 2326 w 3650"/>
                  <a:gd name="T11" fmla="*/ 187 h 3649"/>
                  <a:gd name="T12" fmla="*/ 1968 w 3650"/>
                  <a:gd name="T13" fmla="*/ 245 h 3649"/>
                  <a:gd name="T14" fmla="*/ 1639 w 3650"/>
                  <a:gd name="T15" fmla="*/ 418 h 3649"/>
                  <a:gd name="T16" fmla="*/ 1369 w 3650"/>
                  <a:gd name="T17" fmla="*/ 710 h 3649"/>
                  <a:gd name="T18" fmla="*/ 1216 w 3650"/>
                  <a:gd name="T19" fmla="*/ 1080 h 3649"/>
                  <a:gd name="T20" fmla="*/ 1201 w 3650"/>
                  <a:gd name="T21" fmla="*/ 1487 h 3649"/>
                  <a:gd name="T22" fmla="*/ 1327 w 3650"/>
                  <a:gd name="T23" fmla="*/ 1867 h 3649"/>
                  <a:gd name="T24" fmla="*/ 1582 w 3650"/>
                  <a:gd name="T25" fmla="*/ 2181 h 3649"/>
                  <a:gd name="T26" fmla="*/ 1916 w 3650"/>
                  <a:gd name="T27" fmla="*/ 2383 h 3649"/>
                  <a:gd name="T28" fmla="*/ 2288 w 3650"/>
                  <a:gd name="T29" fmla="*/ 2458 h 3649"/>
                  <a:gd name="T30" fmla="*/ 2663 w 3650"/>
                  <a:gd name="T31" fmla="*/ 2408 h 3649"/>
                  <a:gd name="T32" fmla="*/ 3007 w 3650"/>
                  <a:gd name="T33" fmla="*/ 2232 h 3649"/>
                  <a:gd name="T34" fmla="*/ 3283 w 3650"/>
                  <a:gd name="T35" fmla="*/ 1936 h 3649"/>
                  <a:gd name="T36" fmla="*/ 3437 w 3650"/>
                  <a:gd name="T37" fmla="*/ 1566 h 3649"/>
                  <a:gd name="T38" fmla="*/ 3451 w 3650"/>
                  <a:gd name="T39" fmla="*/ 1159 h 3649"/>
                  <a:gd name="T40" fmla="*/ 3324 w 3650"/>
                  <a:gd name="T41" fmla="*/ 779 h 3649"/>
                  <a:gd name="T42" fmla="*/ 3073 w 3650"/>
                  <a:gd name="T43" fmla="*/ 467 h 3649"/>
                  <a:gd name="T44" fmla="*/ 2754 w 3650"/>
                  <a:gd name="T45" fmla="*/ 270 h 3649"/>
                  <a:gd name="T46" fmla="*/ 2399 w 3650"/>
                  <a:gd name="T47" fmla="*/ 189 h 3649"/>
                  <a:gd name="T48" fmla="*/ 2579 w 3650"/>
                  <a:gd name="T49" fmla="*/ 23 h 3649"/>
                  <a:gd name="T50" fmla="*/ 2980 w 3650"/>
                  <a:gd name="T51" fmla="*/ 172 h 3649"/>
                  <a:gd name="T52" fmla="*/ 3323 w 3650"/>
                  <a:gd name="T53" fmla="*/ 451 h 3649"/>
                  <a:gd name="T54" fmla="*/ 3549 w 3650"/>
                  <a:gd name="T55" fmla="*/ 816 h 3649"/>
                  <a:gd name="T56" fmla="*/ 3647 w 3650"/>
                  <a:gd name="T57" fmla="*/ 1236 h 3649"/>
                  <a:gd name="T58" fmla="*/ 3605 w 3650"/>
                  <a:gd name="T59" fmla="*/ 1667 h 3649"/>
                  <a:gd name="T60" fmla="*/ 3429 w 3650"/>
                  <a:gd name="T61" fmla="*/ 2057 h 3649"/>
                  <a:gd name="T62" fmla="*/ 3127 w 3650"/>
                  <a:gd name="T63" fmla="*/ 2378 h 3649"/>
                  <a:gd name="T64" fmla="*/ 2744 w 3650"/>
                  <a:gd name="T65" fmla="*/ 2579 h 3649"/>
                  <a:gd name="T66" fmla="*/ 2326 w 3650"/>
                  <a:gd name="T67" fmla="*/ 2647 h 3649"/>
                  <a:gd name="T68" fmla="*/ 1909 w 3650"/>
                  <a:gd name="T69" fmla="*/ 2579 h 3649"/>
                  <a:gd name="T70" fmla="*/ 1527 w 3650"/>
                  <a:gd name="T71" fmla="*/ 2379 h 3649"/>
                  <a:gd name="T72" fmla="*/ 1482 w 3650"/>
                  <a:gd name="T73" fmla="*/ 2672 h 3649"/>
                  <a:gd name="T74" fmla="*/ 1473 w 3650"/>
                  <a:gd name="T75" fmla="*/ 2760 h 3649"/>
                  <a:gd name="T76" fmla="*/ 595 w 3650"/>
                  <a:gd name="T77" fmla="*/ 3608 h 3649"/>
                  <a:gd name="T78" fmla="*/ 368 w 3650"/>
                  <a:gd name="T79" fmla="*/ 3647 h 3649"/>
                  <a:gd name="T80" fmla="*/ 157 w 3650"/>
                  <a:gd name="T81" fmla="*/ 3558 h 3649"/>
                  <a:gd name="T82" fmla="*/ 23 w 3650"/>
                  <a:gd name="T83" fmla="*/ 3371 h 3649"/>
                  <a:gd name="T84" fmla="*/ 10 w 3650"/>
                  <a:gd name="T85" fmla="*/ 3141 h 3649"/>
                  <a:gd name="T86" fmla="*/ 122 w 3650"/>
                  <a:gd name="T87" fmla="*/ 2940 h 3649"/>
                  <a:gd name="T88" fmla="*/ 941 w 3650"/>
                  <a:gd name="T89" fmla="*/ 2160 h 3649"/>
                  <a:gd name="T90" fmla="*/ 1168 w 3650"/>
                  <a:gd name="T91" fmla="*/ 2348 h 3649"/>
                  <a:gd name="T92" fmla="*/ 1136 w 3650"/>
                  <a:gd name="T93" fmla="*/ 1905 h 3649"/>
                  <a:gd name="T94" fmla="*/ 1013 w 3650"/>
                  <a:gd name="T95" fmla="*/ 1497 h 3649"/>
                  <a:gd name="T96" fmla="*/ 1028 w 3650"/>
                  <a:gd name="T97" fmla="*/ 1063 h 3649"/>
                  <a:gd name="T98" fmla="*/ 1178 w 3650"/>
                  <a:gd name="T99" fmla="*/ 662 h 3649"/>
                  <a:gd name="T100" fmla="*/ 1456 w 3650"/>
                  <a:gd name="T101" fmla="*/ 325 h 3649"/>
                  <a:gd name="T102" fmla="*/ 1827 w 3650"/>
                  <a:gd name="T103" fmla="*/ 96 h 3649"/>
                  <a:gd name="T104" fmla="*/ 2241 w 3650"/>
                  <a:gd name="T105" fmla="*/ 2 h 3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0" h="3649">
                    <a:moveTo>
                      <a:pt x="675" y="2654"/>
                    </a:moveTo>
                    <a:lnTo>
                      <a:pt x="254" y="3073"/>
                    </a:lnTo>
                    <a:lnTo>
                      <a:pt x="231" y="3100"/>
                    </a:lnTo>
                    <a:lnTo>
                      <a:pt x="212" y="3131"/>
                    </a:lnTo>
                    <a:lnTo>
                      <a:pt x="199" y="3163"/>
                    </a:lnTo>
                    <a:lnTo>
                      <a:pt x="190" y="3198"/>
                    </a:lnTo>
                    <a:lnTo>
                      <a:pt x="188" y="3234"/>
                    </a:lnTo>
                    <a:lnTo>
                      <a:pt x="190" y="3270"/>
                    </a:lnTo>
                    <a:lnTo>
                      <a:pt x="199" y="3304"/>
                    </a:lnTo>
                    <a:lnTo>
                      <a:pt x="212" y="3337"/>
                    </a:lnTo>
                    <a:lnTo>
                      <a:pt x="231" y="3367"/>
                    </a:lnTo>
                    <a:lnTo>
                      <a:pt x="254" y="3395"/>
                    </a:lnTo>
                    <a:lnTo>
                      <a:pt x="282" y="3418"/>
                    </a:lnTo>
                    <a:lnTo>
                      <a:pt x="312" y="3437"/>
                    </a:lnTo>
                    <a:lnTo>
                      <a:pt x="345" y="3450"/>
                    </a:lnTo>
                    <a:lnTo>
                      <a:pt x="379" y="3459"/>
                    </a:lnTo>
                    <a:lnTo>
                      <a:pt x="415" y="3461"/>
                    </a:lnTo>
                    <a:lnTo>
                      <a:pt x="451" y="3459"/>
                    </a:lnTo>
                    <a:lnTo>
                      <a:pt x="486" y="3450"/>
                    </a:lnTo>
                    <a:lnTo>
                      <a:pt x="518" y="3437"/>
                    </a:lnTo>
                    <a:lnTo>
                      <a:pt x="549" y="3418"/>
                    </a:lnTo>
                    <a:lnTo>
                      <a:pt x="576" y="3395"/>
                    </a:lnTo>
                    <a:lnTo>
                      <a:pt x="995" y="2974"/>
                    </a:lnTo>
                    <a:lnTo>
                      <a:pt x="675" y="2654"/>
                    </a:lnTo>
                    <a:close/>
                    <a:moveTo>
                      <a:pt x="941" y="2387"/>
                    </a:moveTo>
                    <a:lnTo>
                      <a:pt x="807" y="2521"/>
                    </a:lnTo>
                    <a:lnTo>
                      <a:pt x="1128" y="2842"/>
                    </a:lnTo>
                    <a:lnTo>
                      <a:pt x="1262" y="2708"/>
                    </a:lnTo>
                    <a:lnTo>
                      <a:pt x="941" y="2387"/>
                    </a:lnTo>
                    <a:close/>
                    <a:moveTo>
                      <a:pt x="2326" y="187"/>
                    </a:moveTo>
                    <a:lnTo>
                      <a:pt x="2253" y="189"/>
                    </a:lnTo>
                    <a:lnTo>
                      <a:pt x="2181" y="197"/>
                    </a:lnTo>
                    <a:lnTo>
                      <a:pt x="2109" y="208"/>
                    </a:lnTo>
                    <a:lnTo>
                      <a:pt x="2037" y="225"/>
                    </a:lnTo>
                    <a:lnTo>
                      <a:pt x="1968" y="245"/>
                    </a:lnTo>
                    <a:lnTo>
                      <a:pt x="1898" y="270"/>
                    </a:lnTo>
                    <a:lnTo>
                      <a:pt x="1831" y="301"/>
                    </a:lnTo>
                    <a:lnTo>
                      <a:pt x="1764" y="335"/>
                    </a:lnTo>
                    <a:lnTo>
                      <a:pt x="1701" y="374"/>
                    </a:lnTo>
                    <a:lnTo>
                      <a:pt x="1639" y="418"/>
                    </a:lnTo>
                    <a:lnTo>
                      <a:pt x="1579" y="467"/>
                    </a:lnTo>
                    <a:lnTo>
                      <a:pt x="1523" y="520"/>
                    </a:lnTo>
                    <a:lnTo>
                      <a:pt x="1467" y="580"/>
                    </a:lnTo>
                    <a:lnTo>
                      <a:pt x="1415" y="644"/>
                    </a:lnTo>
                    <a:lnTo>
                      <a:pt x="1369" y="710"/>
                    </a:lnTo>
                    <a:lnTo>
                      <a:pt x="1327" y="779"/>
                    </a:lnTo>
                    <a:lnTo>
                      <a:pt x="1292" y="851"/>
                    </a:lnTo>
                    <a:lnTo>
                      <a:pt x="1261" y="926"/>
                    </a:lnTo>
                    <a:lnTo>
                      <a:pt x="1235" y="1002"/>
                    </a:lnTo>
                    <a:lnTo>
                      <a:pt x="1216" y="1080"/>
                    </a:lnTo>
                    <a:lnTo>
                      <a:pt x="1201" y="1159"/>
                    </a:lnTo>
                    <a:lnTo>
                      <a:pt x="1192" y="1241"/>
                    </a:lnTo>
                    <a:lnTo>
                      <a:pt x="1190" y="1323"/>
                    </a:lnTo>
                    <a:lnTo>
                      <a:pt x="1192" y="1405"/>
                    </a:lnTo>
                    <a:lnTo>
                      <a:pt x="1201" y="1487"/>
                    </a:lnTo>
                    <a:lnTo>
                      <a:pt x="1216" y="1566"/>
                    </a:lnTo>
                    <a:lnTo>
                      <a:pt x="1235" y="1645"/>
                    </a:lnTo>
                    <a:lnTo>
                      <a:pt x="1261" y="1721"/>
                    </a:lnTo>
                    <a:lnTo>
                      <a:pt x="1292" y="1795"/>
                    </a:lnTo>
                    <a:lnTo>
                      <a:pt x="1327" y="1867"/>
                    </a:lnTo>
                    <a:lnTo>
                      <a:pt x="1369" y="1936"/>
                    </a:lnTo>
                    <a:lnTo>
                      <a:pt x="1415" y="2003"/>
                    </a:lnTo>
                    <a:lnTo>
                      <a:pt x="1467" y="2066"/>
                    </a:lnTo>
                    <a:lnTo>
                      <a:pt x="1523" y="2126"/>
                    </a:lnTo>
                    <a:lnTo>
                      <a:pt x="1582" y="2181"/>
                    </a:lnTo>
                    <a:lnTo>
                      <a:pt x="1644" y="2232"/>
                    </a:lnTo>
                    <a:lnTo>
                      <a:pt x="1709" y="2277"/>
                    </a:lnTo>
                    <a:lnTo>
                      <a:pt x="1776" y="2317"/>
                    </a:lnTo>
                    <a:lnTo>
                      <a:pt x="1845" y="2353"/>
                    </a:lnTo>
                    <a:lnTo>
                      <a:pt x="1916" y="2383"/>
                    </a:lnTo>
                    <a:lnTo>
                      <a:pt x="1989" y="2408"/>
                    </a:lnTo>
                    <a:lnTo>
                      <a:pt x="2062" y="2428"/>
                    </a:lnTo>
                    <a:lnTo>
                      <a:pt x="2137" y="2443"/>
                    </a:lnTo>
                    <a:lnTo>
                      <a:pt x="2212" y="2453"/>
                    </a:lnTo>
                    <a:lnTo>
                      <a:pt x="2288" y="2458"/>
                    </a:lnTo>
                    <a:lnTo>
                      <a:pt x="2364" y="2458"/>
                    </a:lnTo>
                    <a:lnTo>
                      <a:pt x="2440" y="2453"/>
                    </a:lnTo>
                    <a:lnTo>
                      <a:pt x="2515" y="2443"/>
                    </a:lnTo>
                    <a:lnTo>
                      <a:pt x="2589" y="2428"/>
                    </a:lnTo>
                    <a:lnTo>
                      <a:pt x="2663" y="2408"/>
                    </a:lnTo>
                    <a:lnTo>
                      <a:pt x="2735" y="2383"/>
                    </a:lnTo>
                    <a:lnTo>
                      <a:pt x="2807" y="2353"/>
                    </a:lnTo>
                    <a:lnTo>
                      <a:pt x="2876" y="2317"/>
                    </a:lnTo>
                    <a:lnTo>
                      <a:pt x="2943" y="2277"/>
                    </a:lnTo>
                    <a:lnTo>
                      <a:pt x="3007" y="2232"/>
                    </a:lnTo>
                    <a:lnTo>
                      <a:pt x="3070" y="2181"/>
                    </a:lnTo>
                    <a:lnTo>
                      <a:pt x="3129" y="2126"/>
                    </a:lnTo>
                    <a:lnTo>
                      <a:pt x="3185" y="2066"/>
                    </a:lnTo>
                    <a:lnTo>
                      <a:pt x="3236" y="2003"/>
                    </a:lnTo>
                    <a:lnTo>
                      <a:pt x="3283" y="1936"/>
                    </a:lnTo>
                    <a:lnTo>
                      <a:pt x="3324" y="1867"/>
                    </a:lnTo>
                    <a:lnTo>
                      <a:pt x="3360" y="1795"/>
                    </a:lnTo>
                    <a:lnTo>
                      <a:pt x="3391" y="1721"/>
                    </a:lnTo>
                    <a:lnTo>
                      <a:pt x="3417" y="1645"/>
                    </a:lnTo>
                    <a:lnTo>
                      <a:pt x="3437" y="1566"/>
                    </a:lnTo>
                    <a:lnTo>
                      <a:pt x="3451" y="1487"/>
                    </a:lnTo>
                    <a:lnTo>
                      <a:pt x="3460" y="1405"/>
                    </a:lnTo>
                    <a:lnTo>
                      <a:pt x="3462" y="1323"/>
                    </a:lnTo>
                    <a:lnTo>
                      <a:pt x="3460" y="1241"/>
                    </a:lnTo>
                    <a:lnTo>
                      <a:pt x="3451" y="1159"/>
                    </a:lnTo>
                    <a:lnTo>
                      <a:pt x="3437" y="1080"/>
                    </a:lnTo>
                    <a:lnTo>
                      <a:pt x="3417" y="1002"/>
                    </a:lnTo>
                    <a:lnTo>
                      <a:pt x="3391" y="926"/>
                    </a:lnTo>
                    <a:lnTo>
                      <a:pt x="3360" y="851"/>
                    </a:lnTo>
                    <a:lnTo>
                      <a:pt x="3324" y="779"/>
                    </a:lnTo>
                    <a:lnTo>
                      <a:pt x="3283" y="710"/>
                    </a:lnTo>
                    <a:lnTo>
                      <a:pt x="3236" y="644"/>
                    </a:lnTo>
                    <a:lnTo>
                      <a:pt x="3185" y="580"/>
                    </a:lnTo>
                    <a:lnTo>
                      <a:pt x="3129" y="520"/>
                    </a:lnTo>
                    <a:lnTo>
                      <a:pt x="3073" y="467"/>
                    </a:lnTo>
                    <a:lnTo>
                      <a:pt x="3013" y="418"/>
                    </a:lnTo>
                    <a:lnTo>
                      <a:pt x="2951" y="374"/>
                    </a:lnTo>
                    <a:lnTo>
                      <a:pt x="2887" y="335"/>
                    </a:lnTo>
                    <a:lnTo>
                      <a:pt x="2822" y="300"/>
                    </a:lnTo>
                    <a:lnTo>
                      <a:pt x="2754" y="270"/>
                    </a:lnTo>
                    <a:lnTo>
                      <a:pt x="2684" y="245"/>
                    </a:lnTo>
                    <a:lnTo>
                      <a:pt x="2615" y="225"/>
                    </a:lnTo>
                    <a:lnTo>
                      <a:pt x="2543" y="208"/>
                    </a:lnTo>
                    <a:lnTo>
                      <a:pt x="2471" y="197"/>
                    </a:lnTo>
                    <a:lnTo>
                      <a:pt x="2399" y="189"/>
                    </a:lnTo>
                    <a:lnTo>
                      <a:pt x="2326" y="187"/>
                    </a:lnTo>
                    <a:close/>
                    <a:moveTo>
                      <a:pt x="2326" y="0"/>
                    </a:moveTo>
                    <a:lnTo>
                      <a:pt x="2411" y="2"/>
                    </a:lnTo>
                    <a:lnTo>
                      <a:pt x="2495" y="10"/>
                    </a:lnTo>
                    <a:lnTo>
                      <a:pt x="2579" y="23"/>
                    </a:lnTo>
                    <a:lnTo>
                      <a:pt x="2662" y="42"/>
                    </a:lnTo>
                    <a:lnTo>
                      <a:pt x="2744" y="66"/>
                    </a:lnTo>
                    <a:lnTo>
                      <a:pt x="2825" y="96"/>
                    </a:lnTo>
                    <a:lnTo>
                      <a:pt x="2903" y="132"/>
                    </a:lnTo>
                    <a:lnTo>
                      <a:pt x="2980" y="172"/>
                    </a:lnTo>
                    <a:lnTo>
                      <a:pt x="3055" y="217"/>
                    </a:lnTo>
                    <a:lnTo>
                      <a:pt x="3127" y="269"/>
                    </a:lnTo>
                    <a:lnTo>
                      <a:pt x="3197" y="325"/>
                    </a:lnTo>
                    <a:lnTo>
                      <a:pt x="3262" y="387"/>
                    </a:lnTo>
                    <a:lnTo>
                      <a:pt x="3323" y="451"/>
                    </a:lnTo>
                    <a:lnTo>
                      <a:pt x="3378" y="519"/>
                    </a:lnTo>
                    <a:lnTo>
                      <a:pt x="3429" y="589"/>
                    </a:lnTo>
                    <a:lnTo>
                      <a:pt x="3474" y="662"/>
                    </a:lnTo>
                    <a:lnTo>
                      <a:pt x="3514" y="738"/>
                    </a:lnTo>
                    <a:lnTo>
                      <a:pt x="3549" y="816"/>
                    </a:lnTo>
                    <a:lnTo>
                      <a:pt x="3580" y="896"/>
                    </a:lnTo>
                    <a:lnTo>
                      <a:pt x="3605" y="979"/>
                    </a:lnTo>
                    <a:lnTo>
                      <a:pt x="3625" y="1063"/>
                    </a:lnTo>
                    <a:lnTo>
                      <a:pt x="3639" y="1148"/>
                    </a:lnTo>
                    <a:lnTo>
                      <a:pt x="3647" y="1236"/>
                    </a:lnTo>
                    <a:lnTo>
                      <a:pt x="3650" y="1323"/>
                    </a:lnTo>
                    <a:lnTo>
                      <a:pt x="3647" y="1411"/>
                    </a:lnTo>
                    <a:lnTo>
                      <a:pt x="3639" y="1498"/>
                    </a:lnTo>
                    <a:lnTo>
                      <a:pt x="3625" y="1583"/>
                    </a:lnTo>
                    <a:lnTo>
                      <a:pt x="3605" y="1667"/>
                    </a:lnTo>
                    <a:lnTo>
                      <a:pt x="3580" y="1750"/>
                    </a:lnTo>
                    <a:lnTo>
                      <a:pt x="3549" y="1830"/>
                    </a:lnTo>
                    <a:lnTo>
                      <a:pt x="3514" y="1908"/>
                    </a:lnTo>
                    <a:lnTo>
                      <a:pt x="3474" y="1984"/>
                    </a:lnTo>
                    <a:lnTo>
                      <a:pt x="3429" y="2057"/>
                    </a:lnTo>
                    <a:lnTo>
                      <a:pt x="3378" y="2128"/>
                    </a:lnTo>
                    <a:lnTo>
                      <a:pt x="3323" y="2196"/>
                    </a:lnTo>
                    <a:lnTo>
                      <a:pt x="3262" y="2260"/>
                    </a:lnTo>
                    <a:lnTo>
                      <a:pt x="3197" y="2321"/>
                    </a:lnTo>
                    <a:lnTo>
                      <a:pt x="3127" y="2378"/>
                    </a:lnTo>
                    <a:lnTo>
                      <a:pt x="3055" y="2429"/>
                    </a:lnTo>
                    <a:lnTo>
                      <a:pt x="2980" y="2474"/>
                    </a:lnTo>
                    <a:lnTo>
                      <a:pt x="2903" y="2514"/>
                    </a:lnTo>
                    <a:lnTo>
                      <a:pt x="2825" y="2550"/>
                    </a:lnTo>
                    <a:lnTo>
                      <a:pt x="2744" y="2579"/>
                    </a:lnTo>
                    <a:lnTo>
                      <a:pt x="2662" y="2604"/>
                    </a:lnTo>
                    <a:lnTo>
                      <a:pt x="2579" y="2623"/>
                    </a:lnTo>
                    <a:lnTo>
                      <a:pt x="2495" y="2636"/>
                    </a:lnTo>
                    <a:lnTo>
                      <a:pt x="2411" y="2644"/>
                    </a:lnTo>
                    <a:lnTo>
                      <a:pt x="2326" y="2647"/>
                    </a:lnTo>
                    <a:lnTo>
                      <a:pt x="2242" y="2644"/>
                    </a:lnTo>
                    <a:lnTo>
                      <a:pt x="2158" y="2636"/>
                    </a:lnTo>
                    <a:lnTo>
                      <a:pt x="2074" y="2623"/>
                    </a:lnTo>
                    <a:lnTo>
                      <a:pt x="1991" y="2604"/>
                    </a:lnTo>
                    <a:lnTo>
                      <a:pt x="1909" y="2579"/>
                    </a:lnTo>
                    <a:lnTo>
                      <a:pt x="1829" y="2551"/>
                    </a:lnTo>
                    <a:lnTo>
                      <a:pt x="1751" y="2515"/>
                    </a:lnTo>
                    <a:lnTo>
                      <a:pt x="1673" y="2475"/>
                    </a:lnTo>
                    <a:lnTo>
                      <a:pt x="1599" y="2430"/>
                    </a:lnTo>
                    <a:lnTo>
                      <a:pt x="1527" y="2379"/>
                    </a:lnTo>
                    <a:lnTo>
                      <a:pt x="1459" y="2323"/>
                    </a:lnTo>
                    <a:lnTo>
                      <a:pt x="1301" y="2481"/>
                    </a:lnTo>
                    <a:lnTo>
                      <a:pt x="1461" y="2641"/>
                    </a:lnTo>
                    <a:lnTo>
                      <a:pt x="1473" y="2656"/>
                    </a:lnTo>
                    <a:lnTo>
                      <a:pt x="1482" y="2672"/>
                    </a:lnTo>
                    <a:lnTo>
                      <a:pt x="1488" y="2690"/>
                    </a:lnTo>
                    <a:lnTo>
                      <a:pt x="1489" y="2708"/>
                    </a:lnTo>
                    <a:lnTo>
                      <a:pt x="1488" y="2727"/>
                    </a:lnTo>
                    <a:lnTo>
                      <a:pt x="1482" y="2744"/>
                    </a:lnTo>
                    <a:lnTo>
                      <a:pt x="1473" y="2760"/>
                    </a:lnTo>
                    <a:lnTo>
                      <a:pt x="1461" y="2774"/>
                    </a:lnTo>
                    <a:lnTo>
                      <a:pt x="709" y="3527"/>
                    </a:lnTo>
                    <a:lnTo>
                      <a:pt x="674" y="3558"/>
                    </a:lnTo>
                    <a:lnTo>
                      <a:pt x="636" y="3586"/>
                    </a:lnTo>
                    <a:lnTo>
                      <a:pt x="595" y="3608"/>
                    </a:lnTo>
                    <a:lnTo>
                      <a:pt x="552" y="3626"/>
                    </a:lnTo>
                    <a:lnTo>
                      <a:pt x="508" y="3639"/>
                    </a:lnTo>
                    <a:lnTo>
                      <a:pt x="462" y="3647"/>
                    </a:lnTo>
                    <a:lnTo>
                      <a:pt x="415" y="3649"/>
                    </a:lnTo>
                    <a:lnTo>
                      <a:pt x="368" y="3647"/>
                    </a:lnTo>
                    <a:lnTo>
                      <a:pt x="322" y="3639"/>
                    </a:lnTo>
                    <a:lnTo>
                      <a:pt x="278" y="3626"/>
                    </a:lnTo>
                    <a:lnTo>
                      <a:pt x="236" y="3608"/>
                    </a:lnTo>
                    <a:lnTo>
                      <a:pt x="195" y="3586"/>
                    </a:lnTo>
                    <a:lnTo>
                      <a:pt x="157" y="3558"/>
                    </a:lnTo>
                    <a:lnTo>
                      <a:pt x="122" y="3527"/>
                    </a:lnTo>
                    <a:lnTo>
                      <a:pt x="91" y="3492"/>
                    </a:lnTo>
                    <a:lnTo>
                      <a:pt x="63" y="3454"/>
                    </a:lnTo>
                    <a:lnTo>
                      <a:pt x="41" y="3413"/>
                    </a:lnTo>
                    <a:lnTo>
                      <a:pt x="23" y="3371"/>
                    </a:lnTo>
                    <a:lnTo>
                      <a:pt x="10" y="3327"/>
                    </a:lnTo>
                    <a:lnTo>
                      <a:pt x="2" y="3281"/>
                    </a:lnTo>
                    <a:lnTo>
                      <a:pt x="0" y="3234"/>
                    </a:lnTo>
                    <a:lnTo>
                      <a:pt x="2" y="3187"/>
                    </a:lnTo>
                    <a:lnTo>
                      <a:pt x="10" y="3141"/>
                    </a:lnTo>
                    <a:lnTo>
                      <a:pt x="23" y="3097"/>
                    </a:lnTo>
                    <a:lnTo>
                      <a:pt x="41" y="3054"/>
                    </a:lnTo>
                    <a:lnTo>
                      <a:pt x="63" y="3013"/>
                    </a:lnTo>
                    <a:lnTo>
                      <a:pt x="91" y="2975"/>
                    </a:lnTo>
                    <a:lnTo>
                      <a:pt x="122" y="2940"/>
                    </a:lnTo>
                    <a:lnTo>
                      <a:pt x="875" y="2188"/>
                    </a:lnTo>
                    <a:lnTo>
                      <a:pt x="889" y="2176"/>
                    </a:lnTo>
                    <a:lnTo>
                      <a:pt x="905" y="2167"/>
                    </a:lnTo>
                    <a:lnTo>
                      <a:pt x="922" y="2161"/>
                    </a:lnTo>
                    <a:lnTo>
                      <a:pt x="941" y="2160"/>
                    </a:lnTo>
                    <a:lnTo>
                      <a:pt x="959" y="2161"/>
                    </a:lnTo>
                    <a:lnTo>
                      <a:pt x="977" y="2167"/>
                    </a:lnTo>
                    <a:lnTo>
                      <a:pt x="993" y="2176"/>
                    </a:lnTo>
                    <a:lnTo>
                      <a:pt x="1008" y="2188"/>
                    </a:lnTo>
                    <a:lnTo>
                      <a:pt x="1168" y="2348"/>
                    </a:lnTo>
                    <a:lnTo>
                      <a:pt x="1326" y="2190"/>
                    </a:lnTo>
                    <a:lnTo>
                      <a:pt x="1271" y="2124"/>
                    </a:lnTo>
                    <a:lnTo>
                      <a:pt x="1221" y="2053"/>
                    </a:lnTo>
                    <a:lnTo>
                      <a:pt x="1176" y="1980"/>
                    </a:lnTo>
                    <a:lnTo>
                      <a:pt x="1136" y="1905"/>
                    </a:lnTo>
                    <a:lnTo>
                      <a:pt x="1101" y="1827"/>
                    </a:lnTo>
                    <a:lnTo>
                      <a:pt x="1071" y="1747"/>
                    </a:lnTo>
                    <a:lnTo>
                      <a:pt x="1046" y="1666"/>
                    </a:lnTo>
                    <a:lnTo>
                      <a:pt x="1028" y="1582"/>
                    </a:lnTo>
                    <a:lnTo>
                      <a:pt x="1013" y="1497"/>
                    </a:lnTo>
                    <a:lnTo>
                      <a:pt x="1004" y="1410"/>
                    </a:lnTo>
                    <a:lnTo>
                      <a:pt x="1002" y="1323"/>
                    </a:lnTo>
                    <a:lnTo>
                      <a:pt x="1004" y="1236"/>
                    </a:lnTo>
                    <a:lnTo>
                      <a:pt x="1013" y="1148"/>
                    </a:lnTo>
                    <a:lnTo>
                      <a:pt x="1028" y="1063"/>
                    </a:lnTo>
                    <a:lnTo>
                      <a:pt x="1046" y="979"/>
                    </a:lnTo>
                    <a:lnTo>
                      <a:pt x="1072" y="896"/>
                    </a:lnTo>
                    <a:lnTo>
                      <a:pt x="1102" y="816"/>
                    </a:lnTo>
                    <a:lnTo>
                      <a:pt x="1137" y="738"/>
                    </a:lnTo>
                    <a:lnTo>
                      <a:pt x="1178" y="662"/>
                    </a:lnTo>
                    <a:lnTo>
                      <a:pt x="1223" y="589"/>
                    </a:lnTo>
                    <a:lnTo>
                      <a:pt x="1274" y="519"/>
                    </a:lnTo>
                    <a:lnTo>
                      <a:pt x="1329" y="451"/>
                    </a:lnTo>
                    <a:lnTo>
                      <a:pt x="1389" y="387"/>
                    </a:lnTo>
                    <a:lnTo>
                      <a:pt x="1456" y="325"/>
                    </a:lnTo>
                    <a:lnTo>
                      <a:pt x="1525" y="269"/>
                    </a:lnTo>
                    <a:lnTo>
                      <a:pt x="1597" y="217"/>
                    </a:lnTo>
                    <a:lnTo>
                      <a:pt x="1672" y="172"/>
                    </a:lnTo>
                    <a:lnTo>
                      <a:pt x="1749" y="132"/>
                    </a:lnTo>
                    <a:lnTo>
                      <a:pt x="1827" y="96"/>
                    </a:lnTo>
                    <a:lnTo>
                      <a:pt x="1908" y="66"/>
                    </a:lnTo>
                    <a:lnTo>
                      <a:pt x="1990" y="42"/>
                    </a:lnTo>
                    <a:lnTo>
                      <a:pt x="2073" y="23"/>
                    </a:lnTo>
                    <a:lnTo>
                      <a:pt x="2157" y="10"/>
                    </a:lnTo>
                    <a:lnTo>
                      <a:pt x="2241" y="2"/>
                    </a:lnTo>
                    <a:lnTo>
                      <a:pt x="2326"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41" name="Freeform 99"/>
              <p:cNvSpPr>
                <a:spLocks noEditPoints="1"/>
              </p:cNvSpPr>
              <p:nvPr>
                <p:custDataLst>
                  <p:tags r:id="rId30"/>
                </p:custDataLst>
              </p:nvPr>
            </p:nvSpPr>
            <p:spPr bwMode="auto">
              <a:xfrm>
                <a:off x="7782" y="5606"/>
                <a:ext cx="382" cy="382"/>
              </a:xfrm>
              <a:custGeom>
                <a:avLst/>
                <a:gdLst>
                  <a:gd name="T0" fmla="*/ 793 w 1834"/>
                  <a:gd name="T1" fmla="*/ 199 h 1834"/>
                  <a:gd name="T2" fmla="*/ 613 w 1834"/>
                  <a:gd name="T3" fmla="*/ 254 h 1834"/>
                  <a:gd name="T4" fmla="*/ 450 w 1834"/>
                  <a:gd name="T5" fmla="*/ 356 h 1834"/>
                  <a:gd name="T6" fmla="*/ 318 w 1834"/>
                  <a:gd name="T7" fmla="*/ 502 h 1834"/>
                  <a:gd name="T8" fmla="*/ 230 w 1834"/>
                  <a:gd name="T9" fmla="*/ 671 h 1834"/>
                  <a:gd name="T10" fmla="*/ 190 w 1834"/>
                  <a:gd name="T11" fmla="*/ 855 h 1834"/>
                  <a:gd name="T12" fmla="*/ 198 w 1834"/>
                  <a:gd name="T13" fmla="*/ 1041 h 1834"/>
                  <a:gd name="T14" fmla="*/ 253 w 1834"/>
                  <a:gd name="T15" fmla="*/ 1221 h 1834"/>
                  <a:gd name="T16" fmla="*/ 356 w 1834"/>
                  <a:gd name="T17" fmla="*/ 1384 h 1834"/>
                  <a:gd name="T18" fmla="*/ 502 w 1834"/>
                  <a:gd name="T19" fmla="*/ 1516 h 1834"/>
                  <a:gd name="T20" fmla="*/ 672 w 1834"/>
                  <a:gd name="T21" fmla="*/ 1604 h 1834"/>
                  <a:gd name="T22" fmla="*/ 855 w 1834"/>
                  <a:gd name="T23" fmla="*/ 1644 h 1834"/>
                  <a:gd name="T24" fmla="*/ 1041 w 1834"/>
                  <a:gd name="T25" fmla="*/ 1636 h 1834"/>
                  <a:gd name="T26" fmla="*/ 1220 w 1834"/>
                  <a:gd name="T27" fmla="*/ 1581 h 1834"/>
                  <a:gd name="T28" fmla="*/ 1384 w 1834"/>
                  <a:gd name="T29" fmla="*/ 1478 h 1834"/>
                  <a:gd name="T30" fmla="*/ 1517 w 1834"/>
                  <a:gd name="T31" fmla="*/ 1332 h 1834"/>
                  <a:gd name="T32" fmla="*/ 1604 w 1834"/>
                  <a:gd name="T33" fmla="*/ 1163 h 1834"/>
                  <a:gd name="T34" fmla="*/ 1644 w 1834"/>
                  <a:gd name="T35" fmla="*/ 979 h 1834"/>
                  <a:gd name="T36" fmla="*/ 1635 w 1834"/>
                  <a:gd name="T37" fmla="*/ 793 h 1834"/>
                  <a:gd name="T38" fmla="*/ 1580 w 1834"/>
                  <a:gd name="T39" fmla="*/ 614 h 1834"/>
                  <a:gd name="T40" fmla="*/ 1478 w 1834"/>
                  <a:gd name="T41" fmla="*/ 450 h 1834"/>
                  <a:gd name="T42" fmla="*/ 1332 w 1834"/>
                  <a:gd name="T43" fmla="*/ 317 h 1834"/>
                  <a:gd name="T44" fmla="*/ 1161 w 1834"/>
                  <a:gd name="T45" fmla="*/ 230 h 1834"/>
                  <a:gd name="T46" fmla="*/ 979 w 1834"/>
                  <a:gd name="T47" fmla="*/ 190 h 1834"/>
                  <a:gd name="T48" fmla="*/ 988 w 1834"/>
                  <a:gd name="T49" fmla="*/ 3 h 1834"/>
                  <a:gd name="T50" fmla="*/ 1195 w 1834"/>
                  <a:gd name="T51" fmla="*/ 43 h 1834"/>
                  <a:gd name="T52" fmla="*/ 1390 w 1834"/>
                  <a:gd name="T53" fmla="*/ 132 h 1834"/>
                  <a:gd name="T54" fmla="*/ 1565 w 1834"/>
                  <a:gd name="T55" fmla="*/ 269 h 1834"/>
                  <a:gd name="T56" fmla="*/ 1702 w 1834"/>
                  <a:gd name="T57" fmla="*/ 444 h 1834"/>
                  <a:gd name="T58" fmla="*/ 1791 w 1834"/>
                  <a:gd name="T59" fmla="*/ 639 h 1834"/>
                  <a:gd name="T60" fmla="*/ 1831 w 1834"/>
                  <a:gd name="T61" fmla="*/ 846 h 1834"/>
                  <a:gd name="T62" fmla="*/ 1823 w 1834"/>
                  <a:gd name="T63" fmla="*/ 1057 h 1834"/>
                  <a:gd name="T64" fmla="*/ 1767 w 1834"/>
                  <a:gd name="T65" fmla="*/ 1262 h 1834"/>
                  <a:gd name="T66" fmla="*/ 1661 w 1834"/>
                  <a:gd name="T67" fmla="*/ 1452 h 1834"/>
                  <a:gd name="T68" fmla="*/ 1565 w 1834"/>
                  <a:gd name="T69" fmla="*/ 1565 h 1834"/>
                  <a:gd name="T70" fmla="*/ 1390 w 1834"/>
                  <a:gd name="T71" fmla="*/ 1702 h 1834"/>
                  <a:gd name="T72" fmla="*/ 1195 w 1834"/>
                  <a:gd name="T73" fmla="*/ 1791 h 1834"/>
                  <a:gd name="T74" fmla="*/ 988 w 1834"/>
                  <a:gd name="T75" fmla="*/ 1831 h 1834"/>
                  <a:gd name="T76" fmla="*/ 777 w 1834"/>
                  <a:gd name="T77" fmla="*/ 1823 h 1834"/>
                  <a:gd name="T78" fmla="*/ 572 w 1834"/>
                  <a:gd name="T79" fmla="*/ 1766 h 1834"/>
                  <a:gd name="T80" fmla="*/ 382 w 1834"/>
                  <a:gd name="T81" fmla="*/ 1662 h 1834"/>
                  <a:gd name="T82" fmla="*/ 218 w 1834"/>
                  <a:gd name="T83" fmla="*/ 1510 h 1834"/>
                  <a:gd name="T84" fmla="*/ 96 w 1834"/>
                  <a:gd name="T85" fmla="*/ 1327 h 1834"/>
                  <a:gd name="T86" fmla="*/ 24 w 1834"/>
                  <a:gd name="T87" fmla="*/ 1127 h 1834"/>
                  <a:gd name="T88" fmla="*/ 0 w 1834"/>
                  <a:gd name="T89" fmla="*/ 917 h 1834"/>
                  <a:gd name="T90" fmla="*/ 24 w 1834"/>
                  <a:gd name="T91" fmla="*/ 707 h 1834"/>
                  <a:gd name="T92" fmla="*/ 96 w 1834"/>
                  <a:gd name="T93" fmla="*/ 507 h 1834"/>
                  <a:gd name="T94" fmla="*/ 218 w 1834"/>
                  <a:gd name="T95" fmla="*/ 324 h 1834"/>
                  <a:gd name="T96" fmla="*/ 382 w 1834"/>
                  <a:gd name="T97" fmla="*/ 173 h 1834"/>
                  <a:gd name="T98" fmla="*/ 572 w 1834"/>
                  <a:gd name="T99" fmla="*/ 68 h 1834"/>
                  <a:gd name="T100" fmla="*/ 777 w 1834"/>
                  <a:gd name="T101" fmla="*/ 11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4" h="1834">
                    <a:moveTo>
                      <a:pt x="917" y="188"/>
                    </a:moveTo>
                    <a:lnTo>
                      <a:pt x="855" y="190"/>
                    </a:lnTo>
                    <a:lnTo>
                      <a:pt x="793" y="199"/>
                    </a:lnTo>
                    <a:lnTo>
                      <a:pt x="732" y="211"/>
                    </a:lnTo>
                    <a:lnTo>
                      <a:pt x="672" y="230"/>
                    </a:lnTo>
                    <a:lnTo>
                      <a:pt x="613" y="254"/>
                    </a:lnTo>
                    <a:lnTo>
                      <a:pt x="556" y="283"/>
                    </a:lnTo>
                    <a:lnTo>
                      <a:pt x="502" y="317"/>
                    </a:lnTo>
                    <a:lnTo>
                      <a:pt x="450" y="356"/>
                    </a:lnTo>
                    <a:lnTo>
                      <a:pt x="402" y="402"/>
                    </a:lnTo>
                    <a:lnTo>
                      <a:pt x="356" y="450"/>
                    </a:lnTo>
                    <a:lnTo>
                      <a:pt x="318" y="502"/>
                    </a:lnTo>
                    <a:lnTo>
                      <a:pt x="283" y="556"/>
                    </a:lnTo>
                    <a:lnTo>
                      <a:pt x="253" y="614"/>
                    </a:lnTo>
                    <a:lnTo>
                      <a:pt x="230" y="671"/>
                    </a:lnTo>
                    <a:lnTo>
                      <a:pt x="211" y="732"/>
                    </a:lnTo>
                    <a:lnTo>
                      <a:pt x="198" y="793"/>
                    </a:lnTo>
                    <a:lnTo>
                      <a:pt x="190" y="855"/>
                    </a:lnTo>
                    <a:lnTo>
                      <a:pt x="188" y="917"/>
                    </a:lnTo>
                    <a:lnTo>
                      <a:pt x="190" y="979"/>
                    </a:lnTo>
                    <a:lnTo>
                      <a:pt x="198" y="1041"/>
                    </a:lnTo>
                    <a:lnTo>
                      <a:pt x="211" y="1102"/>
                    </a:lnTo>
                    <a:lnTo>
                      <a:pt x="230" y="1163"/>
                    </a:lnTo>
                    <a:lnTo>
                      <a:pt x="253" y="1221"/>
                    </a:lnTo>
                    <a:lnTo>
                      <a:pt x="283" y="1278"/>
                    </a:lnTo>
                    <a:lnTo>
                      <a:pt x="318" y="1332"/>
                    </a:lnTo>
                    <a:lnTo>
                      <a:pt x="356" y="1384"/>
                    </a:lnTo>
                    <a:lnTo>
                      <a:pt x="402" y="1432"/>
                    </a:lnTo>
                    <a:lnTo>
                      <a:pt x="450" y="1478"/>
                    </a:lnTo>
                    <a:lnTo>
                      <a:pt x="502" y="1516"/>
                    </a:lnTo>
                    <a:lnTo>
                      <a:pt x="556" y="1551"/>
                    </a:lnTo>
                    <a:lnTo>
                      <a:pt x="613" y="1581"/>
                    </a:lnTo>
                    <a:lnTo>
                      <a:pt x="672" y="1604"/>
                    </a:lnTo>
                    <a:lnTo>
                      <a:pt x="732" y="1623"/>
                    </a:lnTo>
                    <a:lnTo>
                      <a:pt x="793" y="1636"/>
                    </a:lnTo>
                    <a:lnTo>
                      <a:pt x="855" y="1644"/>
                    </a:lnTo>
                    <a:lnTo>
                      <a:pt x="917" y="1646"/>
                    </a:lnTo>
                    <a:lnTo>
                      <a:pt x="979" y="1644"/>
                    </a:lnTo>
                    <a:lnTo>
                      <a:pt x="1041" y="1636"/>
                    </a:lnTo>
                    <a:lnTo>
                      <a:pt x="1102" y="1623"/>
                    </a:lnTo>
                    <a:lnTo>
                      <a:pt x="1161" y="1604"/>
                    </a:lnTo>
                    <a:lnTo>
                      <a:pt x="1220" y="1581"/>
                    </a:lnTo>
                    <a:lnTo>
                      <a:pt x="1278" y="1551"/>
                    </a:lnTo>
                    <a:lnTo>
                      <a:pt x="1332" y="1516"/>
                    </a:lnTo>
                    <a:lnTo>
                      <a:pt x="1384" y="1478"/>
                    </a:lnTo>
                    <a:lnTo>
                      <a:pt x="1432" y="1432"/>
                    </a:lnTo>
                    <a:lnTo>
                      <a:pt x="1478" y="1384"/>
                    </a:lnTo>
                    <a:lnTo>
                      <a:pt x="1517" y="1332"/>
                    </a:lnTo>
                    <a:lnTo>
                      <a:pt x="1551" y="1278"/>
                    </a:lnTo>
                    <a:lnTo>
                      <a:pt x="1580" y="1221"/>
                    </a:lnTo>
                    <a:lnTo>
                      <a:pt x="1604" y="1163"/>
                    </a:lnTo>
                    <a:lnTo>
                      <a:pt x="1623" y="1102"/>
                    </a:lnTo>
                    <a:lnTo>
                      <a:pt x="1635" y="1041"/>
                    </a:lnTo>
                    <a:lnTo>
                      <a:pt x="1644" y="979"/>
                    </a:lnTo>
                    <a:lnTo>
                      <a:pt x="1646" y="917"/>
                    </a:lnTo>
                    <a:lnTo>
                      <a:pt x="1644" y="855"/>
                    </a:lnTo>
                    <a:lnTo>
                      <a:pt x="1635" y="793"/>
                    </a:lnTo>
                    <a:lnTo>
                      <a:pt x="1623" y="732"/>
                    </a:lnTo>
                    <a:lnTo>
                      <a:pt x="1604" y="671"/>
                    </a:lnTo>
                    <a:lnTo>
                      <a:pt x="1580" y="614"/>
                    </a:lnTo>
                    <a:lnTo>
                      <a:pt x="1551" y="556"/>
                    </a:lnTo>
                    <a:lnTo>
                      <a:pt x="1517" y="502"/>
                    </a:lnTo>
                    <a:lnTo>
                      <a:pt x="1478" y="450"/>
                    </a:lnTo>
                    <a:lnTo>
                      <a:pt x="1432" y="402"/>
                    </a:lnTo>
                    <a:lnTo>
                      <a:pt x="1384" y="356"/>
                    </a:lnTo>
                    <a:lnTo>
                      <a:pt x="1332" y="317"/>
                    </a:lnTo>
                    <a:lnTo>
                      <a:pt x="1278" y="283"/>
                    </a:lnTo>
                    <a:lnTo>
                      <a:pt x="1220" y="254"/>
                    </a:lnTo>
                    <a:lnTo>
                      <a:pt x="1161" y="230"/>
                    </a:lnTo>
                    <a:lnTo>
                      <a:pt x="1102" y="211"/>
                    </a:lnTo>
                    <a:lnTo>
                      <a:pt x="1041" y="199"/>
                    </a:lnTo>
                    <a:lnTo>
                      <a:pt x="979" y="190"/>
                    </a:lnTo>
                    <a:lnTo>
                      <a:pt x="917" y="188"/>
                    </a:lnTo>
                    <a:close/>
                    <a:moveTo>
                      <a:pt x="917" y="0"/>
                    </a:moveTo>
                    <a:lnTo>
                      <a:pt x="988" y="3"/>
                    </a:lnTo>
                    <a:lnTo>
                      <a:pt x="1058" y="11"/>
                    </a:lnTo>
                    <a:lnTo>
                      <a:pt x="1127" y="24"/>
                    </a:lnTo>
                    <a:lnTo>
                      <a:pt x="1195" y="43"/>
                    </a:lnTo>
                    <a:lnTo>
                      <a:pt x="1262" y="68"/>
                    </a:lnTo>
                    <a:lnTo>
                      <a:pt x="1327" y="97"/>
                    </a:lnTo>
                    <a:lnTo>
                      <a:pt x="1390" y="132"/>
                    </a:lnTo>
                    <a:lnTo>
                      <a:pt x="1452" y="173"/>
                    </a:lnTo>
                    <a:lnTo>
                      <a:pt x="1510" y="218"/>
                    </a:lnTo>
                    <a:lnTo>
                      <a:pt x="1565" y="269"/>
                    </a:lnTo>
                    <a:lnTo>
                      <a:pt x="1616" y="324"/>
                    </a:lnTo>
                    <a:lnTo>
                      <a:pt x="1661" y="382"/>
                    </a:lnTo>
                    <a:lnTo>
                      <a:pt x="1702" y="444"/>
                    </a:lnTo>
                    <a:lnTo>
                      <a:pt x="1737" y="507"/>
                    </a:lnTo>
                    <a:lnTo>
                      <a:pt x="1767" y="572"/>
                    </a:lnTo>
                    <a:lnTo>
                      <a:pt x="1791" y="639"/>
                    </a:lnTo>
                    <a:lnTo>
                      <a:pt x="1810" y="707"/>
                    </a:lnTo>
                    <a:lnTo>
                      <a:pt x="1823" y="776"/>
                    </a:lnTo>
                    <a:lnTo>
                      <a:pt x="1831" y="846"/>
                    </a:lnTo>
                    <a:lnTo>
                      <a:pt x="1834" y="917"/>
                    </a:lnTo>
                    <a:lnTo>
                      <a:pt x="1831" y="988"/>
                    </a:lnTo>
                    <a:lnTo>
                      <a:pt x="1823" y="1057"/>
                    </a:lnTo>
                    <a:lnTo>
                      <a:pt x="1810" y="1127"/>
                    </a:lnTo>
                    <a:lnTo>
                      <a:pt x="1791" y="1196"/>
                    </a:lnTo>
                    <a:lnTo>
                      <a:pt x="1767" y="1262"/>
                    </a:lnTo>
                    <a:lnTo>
                      <a:pt x="1737" y="1327"/>
                    </a:lnTo>
                    <a:lnTo>
                      <a:pt x="1702" y="1391"/>
                    </a:lnTo>
                    <a:lnTo>
                      <a:pt x="1661" y="1452"/>
                    </a:lnTo>
                    <a:lnTo>
                      <a:pt x="1616" y="1510"/>
                    </a:lnTo>
                    <a:lnTo>
                      <a:pt x="1565" y="1565"/>
                    </a:lnTo>
                    <a:lnTo>
                      <a:pt x="1565" y="1565"/>
                    </a:lnTo>
                    <a:lnTo>
                      <a:pt x="1510" y="1616"/>
                    </a:lnTo>
                    <a:lnTo>
                      <a:pt x="1452" y="1662"/>
                    </a:lnTo>
                    <a:lnTo>
                      <a:pt x="1390" y="1702"/>
                    </a:lnTo>
                    <a:lnTo>
                      <a:pt x="1327" y="1738"/>
                    </a:lnTo>
                    <a:lnTo>
                      <a:pt x="1262" y="1766"/>
                    </a:lnTo>
                    <a:lnTo>
                      <a:pt x="1195" y="1791"/>
                    </a:lnTo>
                    <a:lnTo>
                      <a:pt x="1127" y="1810"/>
                    </a:lnTo>
                    <a:lnTo>
                      <a:pt x="1058" y="1823"/>
                    </a:lnTo>
                    <a:lnTo>
                      <a:pt x="988" y="1831"/>
                    </a:lnTo>
                    <a:lnTo>
                      <a:pt x="917" y="1834"/>
                    </a:lnTo>
                    <a:lnTo>
                      <a:pt x="846" y="1831"/>
                    </a:lnTo>
                    <a:lnTo>
                      <a:pt x="777" y="1823"/>
                    </a:lnTo>
                    <a:lnTo>
                      <a:pt x="707" y="1810"/>
                    </a:lnTo>
                    <a:lnTo>
                      <a:pt x="638" y="1791"/>
                    </a:lnTo>
                    <a:lnTo>
                      <a:pt x="572" y="1766"/>
                    </a:lnTo>
                    <a:lnTo>
                      <a:pt x="507" y="1738"/>
                    </a:lnTo>
                    <a:lnTo>
                      <a:pt x="443" y="1702"/>
                    </a:lnTo>
                    <a:lnTo>
                      <a:pt x="382" y="1662"/>
                    </a:lnTo>
                    <a:lnTo>
                      <a:pt x="324" y="1616"/>
                    </a:lnTo>
                    <a:lnTo>
                      <a:pt x="269" y="1565"/>
                    </a:lnTo>
                    <a:lnTo>
                      <a:pt x="218" y="1510"/>
                    </a:lnTo>
                    <a:lnTo>
                      <a:pt x="172" y="1452"/>
                    </a:lnTo>
                    <a:lnTo>
                      <a:pt x="132" y="1391"/>
                    </a:lnTo>
                    <a:lnTo>
                      <a:pt x="96" y="1327"/>
                    </a:lnTo>
                    <a:lnTo>
                      <a:pt x="68" y="1262"/>
                    </a:lnTo>
                    <a:lnTo>
                      <a:pt x="43" y="1196"/>
                    </a:lnTo>
                    <a:lnTo>
                      <a:pt x="24" y="1127"/>
                    </a:lnTo>
                    <a:lnTo>
                      <a:pt x="11" y="1057"/>
                    </a:lnTo>
                    <a:lnTo>
                      <a:pt x="3" y="988"/>
                    </a:lnTo>
                    <a:lnTo>
                      <a:pt x="0" y="917"/>
                    </a:lnTo>
                    <a:lnTo>
                      <a:pt x="3" y="846"/>
                    </a:lnTo>
                    <a:lnTo>
                      <a:pt x="11" y="776"/>
                    </a:lnTo>
                    <a:lnTo>
                      <a:pt x="24" y="707"/>
                    </a:lnTo>
                    <a:lnTo>
                      <a:pt x="43" y="639"/>
                    </a:lnTo>
                    <a:lnTo>
                      <a:pt x="68" y="572"/>
                    </a:lnTo>
                    <a:lnTo>
                      <a:pt x="96" y="507"/>
                    </a:lnTo>
                    <a:lnTo>
                      <a:pt x="132" y="444"/>
                    </a:lnTo>
                    <a:lnTo>
                      <a:pt x="172" y="382"/>
                    </a:lnTo>
                    <a:lnTo>
                      <a:pt x="218" y="324"/>
                    </a:lnTo>
                    <a:lnTo>
                      <a:pt x="269" y="269"/>
                    </a:lnTo>
                    <a:lnTo>
                      <a:pt x="324" y="218"/>
                    </a:lnTo>
                    <a:lnTo>
                      <a:pt x="382" y="173"/>
                    </a:lnTo>
                    <a:lnTo>
                      <a:pt x="443" y="132"/>
                    </a:lnTo>
                    <a:lnTo>
                      <a:pt x="507" y="97"/>
                    </a:lnTo>
                    <a:lnTo>
                      <a:pt x="572" y="68"/>
                    </a:lnTo>
                    <a:lnTo>
                      <a:pt x="638" y="43"/>
                    </a:lnTo>
                    <a:lnTo>
                      <a:pt x="707" y="24"/>
                    </a:lnTo>
                    <a:lnTo>
                      <a:pt x="777" y="11"/>
                    </a:lnTo>
                    <a:lnTo>
                      <a:pt x="846" y="3"/>
                    </a:lnTo>
                    <a:lnTo>
                      <a:pt x="917"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43" name="Freeform 124"/>
              <p:cNvSpPr>
                <a:spLocks noEditPoints="1"/>
              </p:cNvSpPr>
              <p:nvPr>
                <p:custDataLst>
                  <p:tags r:id="rId31"/>
                </p:custDataLst>
              </p:nvPr>
            </p:nvSpPr>
            <p:spPr bwMode="auto">
              <a:xfrm>
                <a:off x="6308" y="7200"/>
                <a:ext cx="543" cy="479"/>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44" name="Freeform 164"/>
              <p:cNvSpPr>
                <a:spLocks noEditPoints="1"/>
              </p:cNvSpPr>
              <p:nvPr>
                <p:custDataLst>
                  <p:tags r:id="rId32"/>
                </p:custDataLst>
              </p:nvPr>
            </p:nvSpPr>
            <p:spPr bwMode="auto">
              <a:xfrm>
                <a:off x="11558" y="5606"/>
                <a:ext cx="601" cy="535"/>
              </a:xfrm>
              <a:custGeom>
                <a:avLst/>
                <a:gdLst>
                  <a:gd name="T0" fmla="*/ 171 w 3653"/>
                  <a:gd name="T1" fmla="*/ 2242 h 3248"/>
                  <a:gd name="T2" fmla="*/ 171 w 3653"/>
                  <a:gd name="T3" fmla="*/ 2273 h 3248"/>
                  <a:gd name="T4" fmla="*/ 1756 w 3653"/>
                  <a:gd name="T5" fmla="*/ 3070 h 3248"/>
                  <a:gd name="T6" fmla="*/ 1897 w 3653"/>
                  <a:gd name="T7" fmla="*/ 3070 h 3248"/>
                  <a:gd name="T8" fmla="*/ 3481 w 3653"/>
                  <a:gd name="T9" fmla="*/ 2273 h 3248"/>
                  <a:gd name="T10" fmla="*/ 3481 w 3653"/>
                  <a:gd name="T11" fmla="*/ 2242 h 3248"/>
                  <a:gd name="T12" fmla="*/ 2005 w 3653"/>
                  <a:gd name="T13" fmla="*/ 2572 h 3248"/>
                  <a:gd name="T14" fmla="*/ 1827 w 3653"/>
                  <a:gd name="T15" fmla="*/ 2614 h 3248"/>
                  <a:gd name="T16" fmla="*/ 1647 w 3653"/>
                  <a:gd name="T17" fmla="*/ 2572 h 3248"/>
                  <a:gd name="T18" fmla="*/ 1962 w 3653"/>
                  <a:gd name="T19" fmla="*/ 1956 h 3248"/>
                  <a:gd name="T20" fmla="*/ 1780 w 3653"/>
                  <a:gd name="T21" fmla="*/ 1977 h 3248"/>
                  <a:gd name="T22" fmla="*/ 571 w 3653"/>
                  <a:gd name="T23" fmla="*/ 1401 h 3248"/>
                  <a:gd name="T24" fmla="*/ 169 w 3653"/>
                  <a:gd name="T25" fmla="*/ 1617 h 3248"/>
                  <a:gd name="T26" fmla="*/ 177 w 3653"/>
                  <a:gd name="T27" fmla="*/ 1648 h 3248"/>
                  <a:gd name="T28" fmla="*/ 1791 w 3653"/>
                  <a:gd name="T29" fmla="*/ 2444 h 3248"/>
                  <a:gd name="T30" fmla="*/ 1931 w 3653"/>
                  <a:gd name="T31" fmla="*/ 2421 h 3248"/>
                  <a:gd name="T32" fmla="*/ 3485 w 3653"/>
                  <a:gd name="T33" fmla="*/ 1631 h 3248"/>
                  <a:gd name="T34" fmla="*/ 3476 w 3653"/>
                  <a:gd name="T35" fmla="*/ 1600 h 3248"/>
                  <a:gd name="T36" fmla="*/ 1791 w 3653"/>
                  <a:gd name="T37" fmla="*/ 171 h 3248"/>
                  <a:gd name="T38" fmla="*/ 177 w 3653"/>
                  <a:gd name="T39" fmla="*/ 966 h 3248"/>
                  <a:gd name="T40" fmla="*/ 169 w 3653"/>
                  <a:gd name="T41" fmla="*/ 997 h 3248"/>
                  <a:gd name="T42" fmla="*/ 1722 w 3653"/>
                  <a:gd name="T43" fmla="*/ 1788 h 3248"/>
                  <a:gd name="T44" fmla="*/ 1862 w 3653"/>
                  <a:gd name="T45" fmla="*/ 1810 h 3248"/>
                  <a:gd name="T46" fmla="*/ 3476 w 3653"/>
                  <a:gd name="T47" fmla="*/ 1014 h 3248"/>
                  <a:gd name="T48" fmla="*/ 3485 w 3653"/>
                  <a:gd name="T49" fmla="*/ 983 h 3248"/>
                  <a:gd name="T50" fmla="*/ 1930 w 3653"/>
                  <a:gd name="T51" fmla="*/ 192 h 3248"/>
                  <a:gd name="T52" fmla="*/ 1827 w 3653"/>
                  <a:gd name="T53" fmla="*/ 0 h 3248"/>
                  <a:gd name="T54" fmla="*/ 2005 w 3653"/>
                  <a:gd name="T55" fmla="*/ 42 h 3248"/>
                  <a:gd name="T56" fmla="*/ 3613 w 3653"/>
                  <a:gd name="T57" fmla="*/ 870 h 3248"/>
                  <a:gd name="T58" fmla="*/ 3653 w 3653"/>
                  <a:gd name="T59" fmla="*/ 990 h 3248"/>
                  <a:gd name="T60" fmla="*/ 3615 w 3653"/>
                  <a:gd name="T61" fmla="*/ 1109 h 3248"/>
                  <a:gd name="T62" fmla="*/ 3541 w 3653"/>
                  <a:gd name="T63" fmla="*/ 1171 h 3248"/>
                  <a:gd name="T64" fmla="*/ 3593 w 3653"/>
                  <a:gd name="T65" fmla="*/ 1481 h 3248"/>
                  <a:gd name="T66" fmla="*/ 3650 w 3653"/>
                  <a:gd name="T67" fmla="*/ 1591 h 3248"/>
                  <a:gd name="T68" fmla="*/ 3630 w 3653"/>
                  <a:gd name="T69" fmla="*/ 1717 h 3248"/>
                  <a:gd name="T70" fmla="*/ 3541 w 3653"/>
                  <a:gd name="T71" fmla="*/ 1805 h 3248"/>
                  <a:gd name="T72" fmla="*/ 3593 w 3653"/>
                  <a:gd name="T73" fmla="*/ 2114 h 3248"/>
                  <a:gd name="T74" fmla="*/ 3650 w 3653"/>
                  <a:gd name="T75" fmla="*/ 2225 h 3248"/>
                  <a:gd name="T76" fmla="*/ 3630 w 3653"/>
                  <a:gd name="T77" fmla="*/ 2350 h 3248"/>
                  <a:gd name="T78" fmla="*/ 3541 w 3653"/>
                  <a:gd name="T79" fmla="*/ 2439 h 3248"/>
                  <a:gd name="T80" fmla="*/ 1872 w 3653"/>
                  <a:gd name="T81" fmla="*/ 3245 h 3248"/>
                  <a:gd name="T82" fmla="*/ 1690 w 3653"/>
                  <a:gd name="T83" fmla="*/ 3224 h 3248"/>
                  <a:gd name="T84" fmla="*/ 60 w 3653"/>
                  <a:gd name="T85" fmla="*/ 2401 h 3248"/>
                  <a:gd name="T86" fmla="*/ 2 w 3653"/>
                  <a:gd name="T87" fmla="*/ 2290 h 3248"/>
                  <a:gd name="T88" fmla="*/ 22 w 3653"/>
                  <a:gd name="T89" fmla="*/ 2164 h 3248"/>
                  <a:gd name="T90" fmla="*/ 112 w 3653"/>
                  <a:gd name="T91" fmla="*/ 2077 h 3248"/>
                  <a:gd name="T92" fmla="*/ 60 w 3653"/>
                  <a:gd name="T93" fmla="*/ 1768 h 3248"/>
                  <a:gd name="T94" fmla="*/ 2 w 3653"/>
                  <a:gd name="T95" fmla="*/ 1657 h 3248"/>
                  <a:gd name="T96" fmla="*/ 22 w 3653"/>
                  <a:gd name="T97" fmla="*/ 1532 h 3248"/>
                  <a:gd name="T98" fmla="*/ 112 w 3653"/>
                  <a:gd name="T99" fmla="*/ 1443 h 3248"/>
                  <a:gd name="T100" fmla="*/ 60 w 3653"/>
                  <a:gd name="T101" fmla="*/ 1134 h 3248"/>
                  <a:gd name="T102" fmla="*/ 2 w 3653"/>
                  <a:gd name="T103" fmla="*/ 1023 h 3248"/>
                  <a:gd name="T104" fmla="*/ 22 w 3653"/>
                  <a:gd name="T105" fmla="*/ 898 h 3248"/>
                  <a:gd name="T106" fmla="*/ 112 w 3653"/>
                  <a:gd name="T107" fmla="*/ 809 h 3248"/>
                  <a:gd name="T108" fmla="*/ 1780 w 3653"/>
                  <a:gd name="T109"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53" h="3248">
                    <a:moveTo>
                      <a:pt x="571" y="2035"/>
                    </a:moveTo>
                    <a:lnTo>
                      <a:pt x="187" y="2226"/>
                    </a:lnTo>
                    <a:lnTo>
                      <a:pt x="177" y="2234"/>
                    </a:lnTo>
                    <a:lnTo>
                      <a:pt x="171" y="2242"/>
                    </a:lnTo>
                    <a:lnTo>
                      <a:pt x="169" y="2251"/>
                    </a:lnTo>
                    <a:lnTo>
                      <a:pt x="167" y="2257"/>
                    </a:lnTo>
                    <a:lnTo>
                      <a:pt x="169" y="2265"/>
                    </a:lnTo>
                    <a:lnTo>
                      <a:pt x="171" y="2273"/>
                    </a:lnTo>
                    <a:lnTo>
                      <a:pt x="177" y="2282"/>
                    </a:lnTo>
                    <a:lnTo>
                      <a:pt x="187" y="2288"/>
                    </a:lnTo>
                    <a:lnTo>
                      <a:pt x="1722" y="3055"/>
                    </a:lnTo>
                    <a:lnTo>
                      <a:pt x="1756" y="3070"/>
                    </a:lnTo>
                    <a:lnTo>
                      <a:pt x="1791" y="3077"/>
                    </a:lnTo>
                    <a:lnTo>
                      <a:pt x="1827" y="3080"/>
                    </a:lnTo>
                    <a:lnTo>
                      <a:pt x="1862" y="3077"/>
                    </a:lnTo>
                    <a:lnTo>
                      <a:pt x="1897" y="3070"/>
                    </a:lnTo>
                    <a:lnTo>
                      <a:pt x="1931" y="3055"/>
                    </a:lnTo>
                    <a:lnTo>
                      <a:pt x="3466" y="2288"/>
                    </a:lnTo>
                    <a:lnTo>
                      <a:pt x="3476" y="2282"/>
                    </a:lnTo>
                    <a:lnTo>
                      <a:pt x="3481" y="2273"/>
                    </a:lnTo>
                    <a:lnTo>
                      <a:pt x="3485" y="2265"/>
                    </a:lnTo>
                    <a:lnTo>
                      <a:pt x="3485" y="2257"/>
                    </a:lnTo>
                    <a:lnTo>
                      <a:pt x="3485" y="2251"/>
                    </a:lnTo>
                    <a:lnTo>
                      <a:pt x="3481" y="2242"/>
                    </a:lnTo>
                    <a:lnTo>
                      <a:pt x="3476" y="2234"/>
                    </a:lnTo>
                    <a:lnTo>
                      <a:pt x="3466" y="2226"/>
                    </a:lnTo>
                    <a:lnTo>
                      <a:pt x="3081" y="2035"/>
                    </a:lnTo>
                    <a:lnTo>
                      <a:pt x="2005" y="2572"/>
                    </a:lnTo>
                    <a:lnTo>
                      <a:pt x="1962" y="2590"/>
                    </a:lnTo>
                    <a:lnTo>
                      <a:pt x="1918" y="2603"/>
                    </a:lnTo>
                    <a:lnTo>
                      <a:pt x="1872" y="2611"/>
                    </a:lnTo>
                    <a:lnTo>
                      <a:pt x="1827" y="2614"/>
                    </a:lnTo>
                    <a:lnTo>
                      <a:pt x="1780" y="2611"/>
                    </a:lnTo>
                    <a:lnTo>
                      <a:pt x="1735" y="2603"/>
                    </a:lnTo>
                    <a:lnTo>
                      <a:pt x="1690" y="2590"/>
                    </a:lnTo>
                    <a:lnTo>
                      <a:pt x="1647" y="2572"/>
                    </a:lnTo>
                    <a:lnTo>
                      <a:pt x="571" y="2035"/>
                    </a:lnTo>
                    <a:close/>
                    <a:moveTo>
                      <a:pt x="3081" y="1401"/>
                    </a:moveTo>
                    <a:lnTo>
                      <a:pt x="2005" y="1938"/>
                    </a:lnTo>
                    <a:lnTo>
                      <a:pt x="1962" y="1956"/>
                    </a:lnTo>
                    <a:lnTo>
                      <a:pt x="1918" y="1969"/>
                    </a:lnTo>
                    <a:lnTo>
                      <a:pt x="1872" y="1977"/>
                    </a:lnTo>
                    <a:lnTo>
                      <a:pt x="1827" y="1980"/>
                    </a:lnTo>
                    <a:lnTo>
                      <a:pt x="1780" y="1977"/>
                    </a:lnTo>
                    <a:lnTo>
                      <a:pt x="1735" y="1969"/>
                    </a:lnTo>
                    <a:lnTo>
                      <a:pt x="1690" y="1956"/>
                    </a:lnTo>
                    <a:lnTo>
                      <a:pt x="1647" y="1938"/>
                    </a:lnTo>
                    <a:lnTo>
                      <a:pt x="571" y="1401"/>
                    </a:lnTo>
                    <a:lnTo>
                      <a:pt x="187" y="1593"/>
                    </a:lnTo>
                    <a:lnTo>
                      <a:pt x="177" y="1600"/>
                    </a:lnTo>
                    <a:lnTo>
                      <a:pt x="171" y="1608"/>
                    </a:lnTo>
                    <a:lnTo>
                      <a:pt x="169" y="1617"/>
                    </a:lnTo>
                    <a:lnTo>
                      <a:pt x="167" y="1624"/>
                    </a:lnTo>
                    <a:lnTo>
                      <a:pt x="169" y="1631"/>
                    </a:lnTo>
                    <a:lnTo>
                      <a:pt x="171" y="1639"/>
                    </a:lnTo>
                    <a:lnTo>
                      <a:pt x="177" y="1648"/>
                    </a:lnTo>
                    <a:lnTo>
                      <a:pt x="187" y="1655"/>
                    </a:lnTo>
                    <a:lnTo>
                      <a:pt x="1722" y="2421"/>
                    </a:lnTo>
                    <a:lnTo>
                      <a:pt x="1756" y="2436"/>
                    </a:lnTo>
                    <a:lnTo>
                      <a:pt x="1791" y="2444"/>
                    </a:lnTo>
                    <a:lnTo>
                      <a:pt x="1827" y="2446"/>
                    </a:lnTo>
                    <a:lnTo>
                      <a:pt x="1862" y="2444"/>
                    </a:lnTo>
                    <a:lnTo>
                      <a:pt x="1897" y="2436"/>
                    </a:lnTo>
                    <a:lnTo>
                      <a:pt x="1931" y="2421"/>
                    </a:lnTo>
                    <a:lnTo>
                      <a:pt x="3466" y="1655"/>
                    </a:lnTo>
                    <a:lnTo>
                      <a:pt x="3476" y="1648"/>
                    </a:lnTo>
                    <a:lnTo>
                      <a:pt x="3481" y="1639"/>
                    </a:lnTo>
                    <a:lnTo>
                      <a:pt x="3485" y="1631"/>
                    </a:lnTo>
                    <a:lnTo>
                      <a:pt x="3485" y="1624"/>
                    </a:lnTo>
                    <a:lnTo>
                      <a:pt x="3485" y="1617"/>
                    </a:lnTo>
                    <a:lnTo>
                      <a:pt x="3481" y="1608"/>
                    </a:lnTo>
                    <a:lnTo>
                      <a:pt x="3476" y="1600"/>
                    </a:lnTo>
                    <a:lnTo>
                      <a:pt x="3466" y="1593"/>
                    </a:lnTo>
                    <a:lnTo>
                      <a:pt x="3081" y="1401"/>
                    </a:lnTo>
                    <a:close/>
                    <a:moveTo>
                      <a:pt x="1827" y="168"/>
                    </a:moveTo>
                    <a:lnTo>
                      <a:pt x="1791" y="171"/>
                    </a:lnTo>
                    <a:lnTo>
                      <a:pt x="1756" y="179"/>
                    </a:lnTo>
                    <a:lnTo>
                      <a:pt x="1722" y="192"/>
                    </a:lnTo>
                    <a:lnTo>
                      <a:pt x="187" y="959"/>
                    </a:lnTo>
                    <a:lnTo>
                      <a:pt x="177" y="966"/>
                    </a:lnTo>
                    <a:lnTo>
                      <a:pt x="171" y="974"/>
                    </a:lnTo>
                    <a:lnTo>
                      <a:pt x="169" y="983"/>
                    </a:lnTo>
                    <a:lnTo>
                      <a:pt x="167" y="990"/>
                    </a:lnTo>
                    <a:lnTo>
                      <a:pt x="169" y="997"/>
                    </a:lnTo>
                    <a:lnTo>
                      <a:pt x="171" y="1005"/>
                    </a:lnTo>
                    <a:lnTo>
                      <a:pt x="177" y="1014"/>
                    </a:lnTo>
                    <a:lnTo>
                      <a:pt x="187" y="1021"/>
                    </a:lnTo>
                    <a:lnTo>
                      <a:pt x="1722" y="1788"/>
                    </a:lnTo>
                    <a:lnTo>
                      <a:pt x="1756" y="1802"/>
                    </a:lnTo>
                    <a:lnTo>
                      <a:pt x="1791" y="1810"/>
                    </a:lnTo>
                    <a:lnTo>
                      <a:pt x="1827" y="1812"/>
                    </a:lnTo>
                    <a:lnTo>
                      <a:pt x="1862" y="1810"/>
                    </a:lnTo>
                    <a:lnTo>
                      <a:pt x="1897" y="1802"/>
                    </a:lnTo>
                    <a:lnTo>
                      <a:pt x="1931" y="1788"/>
                    </a:lnTo>
                    <a:lnTo>
                      <a:pt x="3466" y="1021"/>
                    </a:lnTo>
                    <a:lnTo>
                      <a:pt x="3476" y="1014"/>
                    </a:lnTo>
                    <a:lnTo>
                      <a:pt x="3481" y="1005"/>
                    </a:lnTo>
                    <a:lnTo>
                      <a:pt x="3485" y="997"/>
                    </a:lnTo>
                    <a:lnTo>
                      <a:pt x="3485" y="990"/>
                    </a:lnTo>
                    <a:lnTo>
                      <a:pt x="3485" y="983"/>
                    </a:lnTo>
                    <a:lnTo>
                      <a:pt x="3481" y="974"/>
                    </a:lnTo>
                    <a:lnTo>
                      <a:pt x="3476" y="966"/>
                    </a:lnTo>
                    <a:lnTo>
                      <a:pt x="3466" y="959"/>
                    </a:lnTo>
                    <a:lnTo>
                      <a:pt x="1930" y="192"/>
                    </a:lnTo>
                    <a:lnTo>
                      <a:pt x="1897" y="179"/>
                    </a:lnTo>
                    <a:lnTo>
                      <a:pt x="1862" y="171"/>
                    </a:lnTo>
                    <a:lnTo>
                      <a:pt x="1827" y="168"/>
                    </a:lnTo>
                    <a:close/>
                    <a:moveTo>
                      <a:pt x="1827" y="0"/>
                    </a:moveTo>
                    <a:lnTo>
                      <a:pt x="1872" y="2"/>
                    </a:lnTo>
                    <a:lnTo>
                      <a:pt x="1918" y="10"/>
                    </a:lnTo>
                    <a:lnTo>
                      <a:pt x="1962" y="23"/>
                    </a:lnTo>
                    <a:lnTo>
                      <a:pt x="2005" y="42"/>
                    </a:lnTo>
                    <a:lnTo>
                      <a:pt x="3541" y="809"/>
                    </a:lnTo>
                    <a:lnTo>
                      <a:pt x="3569" y="826"/>
                    </a:lnTo>
                    <a:lnTo>
                      <a:pt x="3593" y="847"/>
                    </a:lnTo>
                    <a:lnTo>
                      <a:pt x="3613" y="870"/>
                    </a:lnTo>
                    <a:lnTo>
                      <a:pt x="3630" y="898"/>
                    </a:lnTo>
                    <a:lnTo>
                      <a:pt x="3642" y="927"/>
                    </a:lnTo>
                    <a:lnTo>
                      <a:pt x="3650" y="958"/>
                    </a:lnTo>
                    <a:lnTo>
                      <a:pt x="3653" y="990"/>
                    </a:lnTo>
                    <a:lnTo>
                      <a:pt x="3650" y="1023"/>
                    </a:lnTo>
                    <a:lnTo>
                      <a:pt x="3642" y="1054"/>
                    </a:lnTo>
                    <a:lnTo>
                      <a:pt x="3630" y="1083"/>
                    </a:lnTo>
                    <a:lnTo>
                      <a:pt x="3615" y="1109"/>
                    </a:lnTo>
                    <a:lnTo>
                      <a:pt x="3593" y="1134"/>
                    </a:lnTo>
                    <a:lnTo>
                      <a:pt x="3569" y="1154"/>
                    </a:lnTo>
                    <a:lnTo>
                      <a:pt x="3541" y="1171"/>
                    </a:lnTo>
                    <a:lnTo>
                      <a:pt x="3541" y="1171"/>
                    </a:lnTo>
                    <a:lnTo>
                      <a:pt x="3268" y="1307"/>
                    </a:lnTo>
                    <a:lnTo>
                      <a:pt x="3541" y="1443"/>
                    </a:lnTo>
                    <a:lnTo>
                      <a:pt x="3569" y="1460"/>
                    </a:lnTo>
                    <a:lnTo>
                      <a:pt x="3593" y="1481"/>
                    </a:lnTo>
                    <a:lnTo>
                      <a:pt x="3613" y="1504"/>
                    </a:lnTo>
                    <a:lnTo>
                      <a:pt x="3630" y="1532"/>
                    </a:lnTo>
                    <a:lnTo>
                      <a:pt x="3642" y="1560"/>
                    </a:lnTo>
                    <a:lnTo>
                      <a:pt x="3650" y="1591"/>
                    </a:lnTo>
                    <a:lnTo>
                      <a:pt x="3653" y="1624"/>
                    </a:lnTo>
                    <a:lnTo>
                      <a:pt x="3650" y="1657"/>
                    </a:lnTo>
                    <a:lnTo>
                      <a:pt x="3642" y="1688"/>
                    </a:lnTo>
                    <a:lnTo>
                      <a:pt x="3630" y="1717"/>
                    </a:lnTo>
                    <a:lnTo>
                      <a:pt x="3613" y="1743"/>
                    </a:lnTo>
                    <a:lnTo>
                      <a:pt x="3593" y="1768"/>
                    </a:lnTo>
                    <a:lnTo>
                      <a:pt x="3569" y="1788"/>
                    </a:lnTo>
                    <a:lnTo>
                      <a:pt x="3541" y="1805"/>
                    </a:lnTo>
                    <a:lnTo>
                      <a:pt x="3268" y="1940"/>
                    </a:lnTo>
                    <a:lnTo>
                      <a:pt x="3541" y="2077"/>
                    </a:lnTo>
                    <a:lnTo>
                      <a:pt x="3569" y="2093"/>
                    </a:lnTo>
                    <a:lnTo>
                      <a:pt x="3593" y="2114"/>
                    </a:lnTo>
                    <a:lnTo>
                      <a:pt x="3613" y="2138"/>
                    </a:lnTo>
                    <a:lnTo>
                      <a:pt x="3630" y="2164"/>
                    </a:lnTo>
                    <a:lnTo>
                      <a:pt x="3642" y="2194"/>
                    </a:lnTo>
                    <a:lnTo>
                      <a:pt x="3650" y="2225"/>
                    </a:lnTo>
                    <a:lnTo>
                      <a:pt x="3653" y="2257"/>
                    </a:lnTo>
                    <a:lnTo>
                      <a:pt x="3650" y="2290"/>
                    </a:lnTo>
                    <a:lnTo>
                      <a:pt x="3642" y="2322"/>
                    </a:lnTo>
                    <a:lnTo>
                      <a:pt x="3630" y="2350"/>
                    </a:lnTo>
                    <a:lnTo>
                      <a:pt x="3615" y="2377"/>
                    </a:lnTo>
                    <a:lnTo>
                      <a:pt x="3593" y="2401"/>
                    </a:lnTo>
                    <a:lnTo>
                      <a:pt x="3569" y="2421"/>
                    </a:lnTo>
                    <a:lnTo>
                      <a:pt x="3541" y="2439"/>
                    </a:lnTo>
                    <a:lnTo>
                      <a:pt x="2005" y="3206"/>
                    </a:lnTo>
                    <a:lnTo>
                      <a:pt x="1962" y="3224"/>
                    </a:lnTo>
                    <a:lnTo>
                      <a:pt x="1918" y="3237"/>
                    </a:lnTo>
                    <a:lnTo>
                      <a:pt x="1872" y="3245"/>
                    </a:lnTo>
                    <a:lnTo>
                      <a:pt x="1827" y="3248"/>
                    </a:lnTo>
                    <a:lnTo>
                      <a:pt x="1780" y="3245"/>
                    </a:lnTo>
                    <a:lnTo>
                      <a:pt x="1735" y="3237"/>
                    </a:lnTo>
                    <a:lnTo>
                      <a:pt x="1690" y="3224"/>
                    </a:lnTo>
                    <a:lnTo>
                      <a:pt x="1647" y="3206"/>
                    </a:lnTo>
                    <a:lnTo>
                      <a:pt x="112" y="2439"/>
                    </a:lnTo>
                    <a:lnTo>
                      <a:pt x="84" y="2421"/>
                    </a:lnTo>
                    <a:lnTo>
                      <a:pt x="60" y="2401"/>
                    </a:lnTo>
                    <a:lnTo>
                      <a:pt x="39" y="2377"/>
                    </a:lnTo>
                    <a:lnTo>
                      <a:pt x="22" y="2350"/>
                    </a:lnTo>
                    <a:lnTo>
                      <a:pt x="10" y="2322"/>
                    </a:lnTo>
                    <a:lnTo>
                      <a:pt x="2" y="2290"/>
                    </a:lnTo>
                    <a:lnTo>
                      <a:pt x="0" y="2257"/>
                    </a:lnTo>
                    <a:lnTo>
                      <a:pt x="2" y="2225"/>
                    </a:lnTo>
                    <a:lnTo>
                      <a:pt x="10" y="2194"/>
                    </a:lnTo>
                    <a:lnTo>
                      <a:pt x="22" y="2164"/>
                    </a:lnTo>
                    <a:lnTo>
                      <a:pt x="39" y="2138"/>
                    </a:lnTo>
                    <a:lnTo>
                      <a:pt x="60" y="2114"/>
                    </a:lnTo>
                    <a:lnTo>
                      <a:pt x="84" y="2093"/>
                    </a:lnTo>
                    <a:lnTo>
                      <a:pt x="112" y="2077"/>
                    </a:lnTo>
                    <a:lnTo>
                      <a:pt x="384" y="1940"/>
                    </a:lnTo>
                    <a:lnTo>
                      <a:pt x="112" y="1805"/>
                    </a:lnTo>
                    <a:lnTo>
                      <a:pt x="84" y="1788"/>
                    </a:lnTo>
                    <a:lnTo>
                      <a:pt x="60" y="1768"/>
                    </a:lnTo>
                    <a:lnTo>
                      <a:pt x="39" y="1743"/>
                    </a:lnTo>
                    <a:lnTo>
                      <a:pt x="22" y="1717"/>
                    </a:lnTo>
                    <a:lnTo>
                      <a:pt x="10" y="1688"/>
                    </a:lnTo>
                    <a:lnTo>
                      <a:pt x="2" y="1657"/>
                    </a:lnTo>
                    <a:lnTo>
                      <a:pt x="0" y="1624"/>
                    </a:lnTo>
                    <a:lnTo>
                      <a:pt x="2" y="1591"/>
                    </a:lnTo>
                    <a:lnTo>
                      <a:pt x="10" y="1560"/>
                    </a:lnTo>
                    <a:lnTo>
                      <a:pt x="22" y="1532"/>
                    </a:lnTo>
                    <a:lnTo>
                      <a:pt x="39" y="1504"/>
                    </a:lnTo>
                    <a:lnTo>
                      <a:pt x="60" y="1481"/>
                    </a:lnTo>
                    <a:lnTo>
                      <a:pt x="84" y="1460"/>
                    </a:lnTo>
                    <a:lnTo>
                      <a:pt x="112" y="1443"/>
                    </a:lnTo>
                    <a:lnTo>
                      <a:pt x="384" y="1307"/>
                    </a:lnTo>
                    <a:lnTo>
                      <a:pt x="112" y="1171"/>
                    </a:lnTo>
                    <a:lnTo>
                      <a:pt x="84" y="1154"/>
                    </a:lnTo>
                    <a:lnTo>
                      <a:pt x="60" y="1134"/>
                    </a:lnTo>
                    <a:lnTo>
                      <a:pt x="39" y="1109"/>
                    </a:lnTo>
                    <a:lnTo>
                      <a:pt x="22" y="1083"/>
                    </a:lnTo>
                    <a:lnTo>
                      <a:pt x="10" y="1054"/>
                    </a:lnTo>
                    <a:lnTo>
                      <a:pt x="2" y="1023"/>
                    </a:lnTo>
                    <a:lnTo>
                      <a:pt x="0" y="990"/>
                    </a:lnTo>
                    <a:lnTo>
                      <a:pt x="2" y="958"/>
                    </a:lnTo>
                    <a:lnTo>
                      <a:pt x="10" y="927"/>
                    </a:lnTo>
                    <a:lnTo>
                      <a:pt x="22" y="898"/>
                    </a:lnTo>
                    <a:lnTo>
                      <a:pt x="39" y="870"/>
                    </a:lnTo>
                    <a:lnTo>
                      <a:pt x="60" y="847"/>
                    </a:lnTo>
                    <a:lnTo>
                      <a:pt x="84" y="826"/>
                    </a:lnTo>
                    <a:lnTo>
                      <a:pt x="112" y="809"/>
                    </a:lnTo>
                    <a:lnTo>
                      <a:pt x="1647" y="42"/>
                    </a:lnTo>
                    <a:lnTo>
                      <a:pt x="1690" y="23"/>
                    </a:lnTo>
                    <a:lnTo>
                      <a:pt x="1735" y="10"/>
                    </a:lnTo>
                    <a:lnTo>
                      <a:pt x="1780" y="2"/>
                    </a:lnTo>
                    <a:lnTo>
                      <a:pt x="1827" y="0"/>
                    </a:lnTo>
                    <a:close/>
                  </a:path>
                </a:pathLst>
              </a:custGeom>
              <a:solidFill>
                <a:schemeClr val="lt1"/>
              </a:solidFill>
              <a:ln w="0">
                <a:noFill/>
                <a:prstDash val="solid"/>
                <a:round/>
              </a:ln>
            </p:spPr>
            <p:txBody>
              <a:bodyPr vert="horz" wrap="square" lIns="96757" tIns="48378" rIns="96757" bIns="4837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05">
                  <a:solidFill>
                    <a:schemeClr val="dk1"/>
                  </a:solidFill>
                  <a:latin typeface="微软雅黑" panose="020B0503020204020204" pitchFamily="34" charset="-122"/>
                  <a:ea typeface="微软雅黑" panose="020B0503020204020204" pitchFamily="34" charset="-122"/>
                </a:endParaRPr>
              </a:p>
            </p:txBody>
          </p:sp>
          <p:sp>
            <p:nvSpPr>
              <p:cNvPr id="60" name="Freeform 241"/>
              <p:cNvSpPr>
                <a:spLocks noEditPoints="1"/>
              </p:cNvSpPr>
              <p:nvPr>
                <p:custDataLst>
                  <p:tags r:id="rId33"/>
                </p:custDataLst>
              </p:nvPr>
            </p:nvSpPr>
            <p:spPr bwMode="auto">
              <a:xfrm>
                <a:off x="12831" y="7175"/>
                <a:ext cx="496" cy="569"/>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solidFill>
                <a:schemeClr val="l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67740">
                  <a:defRPr/>
                </a:pPr>
                <a:endParaRPr lang="en-AU" sz="1905" kern="0" dirty="0">
                  <a:solidFill>
                    <a:schemeClr val="dk1"/>
                  </a:solidFill>
                  <a:latin typeface="微软雅黑" panose="020B0503020204020204" pitchFamily="34" charset="-122"/>
                  <a:ea typeface="微软雅黑" panose="020B0503020204020204" pitchFamily="34" charset="-122"/>
                </a:endParaRPr>
              </a:p>
            </p:txBody>
          </p:sp>
          <p:sp>
            <p:nvSpPr>
              <p:cNvPr id="61" name="Freeform 242"/>
              <p:cNvSpPr/>
              <p:nvPr>
                <p:custDataLst>
                  <p:tags r:id="rId34"/>
                </p:custDataLst>
              </p:nvPr>
            </p:nvSpPr>
            <p:spPr bwMode="auto">
              <a:xfrm>
                <a:off x="12871" y="7215"/>
                <a:ext cx="206" cy="241"/>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solidFill>
                <a:schemeClr val="l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67740">
                  <a:defRPr/>
                </a:pPr>
                <a:endParaRPr lang="en-AU" sz="1905" kern="0" dirty="0">
                  <a:solidFill>
                    <a:schemeClr val="dk1"/>
                  </a:solidFill>
                  <a:latin typeface="微软雅黑" panose="020B0503020204020204" pitchFamily="34" charset="-122"/>
                  <a:ea typeface="微软雅黑" panose="020B0503020204020204" pitchFamily="34" charset="-122"/>
                </a:endParaRPr>
              </a:p>
            </p:txBody>
          </p:sp>
          <p:sp>
            <p:nvSpPr>
              <p:cNvPr id="62" name="Freeform 243"/>
              <p:cNvSpPr/>
              <p:nvPr>
                <p:custDataLst>
                  <p:tags r:id="rId35"/>
                </p:custDataLst>
              </p:nvPr>
            </p:nvSpPr>
            <p:spPr bwMode="auto">
              <a:xfrm>
                <a:off x="13078" y="7456"/>
                <a:ext cx="198" cy="243"/>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solidFill>
                <a:schemeClr val="lt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67740">
                  <a:defRPr/>
                </a:pPr>
                <a:endParaRPr lang="en-AU" sz="1905" kern="0" dirty="0">
                  <a:solidFill>
                    <a:schemeClr val="dk1"/>
                  </a:solidFill>
                  <a:latin typeface="微软雅黑" panose="020B0503020204020204" pitchFamily="34" charset="-122"/>
                  <a:ea typeface="微软雅黑" panose="020B0503020204020204" pitchFamily="34" charset="-122"/>
                </a:endParaRPr>
              </a:p>
            </p:txBody>
          </p:sp>
        </p:grpSp>
        <p:sp>
          <p:nvSpPr>
            <p:cNvPr id="66" name="文本框 65"/>
            <p:cNvSpPr txBox="1"/>
            <p:nvPr>
              <p:custDataLst>
                <p:tags r:id="rId36"/>
              </p:custDataLst>
            </p:nvPr>
          </p:nvSpPr>
          <p:spPr>
            <a:xfrm flipH="1">
              <a:off x="7554" y="5892"/>
              <a:ext cx="902" cy="1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540" b="0" spc="317" dirty="0">
                  <a:solidFill>
                    <a:schemeClr val="dk2">
                      <a:lumMod val="25000"/>
                    </a:schemeClr>
                  </a:solidFill>
                  <a:latin typeface="微软雅黑" panose="020B0503020204020204" pitchFamily="34" charset="-122"/>
                  <a:ea typeface="微软雅黑" panose="020B0503020204020204" pitchFamily="34" charset="-122"/>
                </a:rPr>
                <a:t>时间线</a:t>
              </a:r>
              <a:endParaRPr lang="zh-CN" altLang="en-US" sz="2540" b="0" spc="317" dirty="0">
                <a:solidFill>
                  <a:schemeClr val="dk2">
                    <a:lumMod val="25000"/>
                  </a:schemeClr>
                </a:solidFill>
                <a:latin typeface="微软雅黑" panose="020B0503020204020204" pitchFamily="34" charset="-122"/>
                <a:ea typeface="微软雅黑" panose="020B0503020204020204" pitchFamily="34" charset="-122"/>
              </a:endParaRPr>
            </a:p>
          </p:txBody>
        </p:sp>
      </p:grpSp>
      <p:sp>
        <p:nvSpPr>
          <p:cNvPr id="53" name="文本框 52"/>
          <p:cNvSpPr txBox="1"/>
          <p:nvPr>
            <p:custDataLst>
              <p:tags r:id="rId37"/>
            </p:custDataLst>
          </p:nvPr>
        </p:nvSpPr>
        <p:spPr>
          <a:xfrm flipH="1">
            <a:off x="3392805" y="2108200"/>
            <a:ext cx="346265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2015年11月2日</a:t>
            </a:r>
            <a:endPar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custDataLst>
              <p:tags r:id="rId38"/>
            </p:custDataLst>
          </p:nvPr>
        </p:nvSpPr>
        <p:spPr>
          <a:xfrm flipH="1">
            <a:off x="5680710" y="1308735"/>
            <a:ext cx="6909435" cy="230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被告进入公司</a:t>
            </a:r>
            <a:b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签有两份劳动合同</a:t>
            </a:r>
            <a:endPar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被告的第二份劳动合同期限为： </a:t>
            </a:r>
            <a:b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2018年11月2日至2021年11月1日</a:t>
            </a:r>
            <a:endParaRPr lang="en-US" altLang="zh-CN" sz="106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custDataLst>
              <p:tags r:id="rId39"/>
            </p:custDataLst>
          </p:nvPr>
        </p:nvSpPr>
        <p:spPr>
          <a:xfrm flipH="1">
            <a:off x="3951605" y="3851275"/>
            <a:ext cx="3166110"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2020年10月19日</a:t>
            </a:r>
            <a:endPar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40"/>
            </p:custDataLst>
          </p:nvPr>
        </p:nvSpPr>
        <p:spPr>
          <a:xfrm flipH="1">
            <a:off x="7428865" y="3673475"/>
            <a:ext cx="3755390"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原告提出解除劳动合同</a:t>
            </a:r>
            <a:r>
              <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41"/>
            </p:custDataLst>
          </p:nvPr>
        </p:nvSpPr>
        <p:spPr>
          <a:xfrm flipH="1">
            <a:off x="6491605" y="4338955"/>
            <a:ext cx="5500370"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被告提出劳动仲裁</a:t>
            </a:r>
            <a:endPar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要求原告赔偿</a:t>
            </a:r>
            <a:r>
              <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2N </a:t>
            </a:r>
            <a:endPar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42"/>
            </p:custDataLst>
          </p:nvPr>
        </p:nvSpPr>
        <p:spPr>
          <a:xfrm flipH="1">
            <a:off x="6878320" y="5563870"/>
            <a:ext cx="5153660"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50000"/>
              </a:lnSpc>
            </a:pP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原告提出诉讼将</a:t>
            </a:r>
            <a:r>
              <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2N</a:t>
            </a:r>
            <a:r>
              <a:rPr lang="zh-CN" altLang="en-US"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改成</a:t>
            </a:r>
            <a:r>
              <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N+1 </a:t>
            </a:r>
            <a:endParaRPr lang="en-US" altLang="zh-CN" sz="2400" b="0" spc="106"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custDataLst>
              <p:tags r:id="rId43"/>
            </p:custDataLst>
          </p:nvPr>
        </p:nvSpPr>
        <p:spPr>
          <a:xfrm flipH="1">
            <a:off x="3950970" y="5683250"/>
            <a:ext cx="3166110"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202</a:t>
            </a:r>
            <a:r>
              <a:rPr lang="en-US" altLang="zh-CN"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04</a:t>
            </a: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月2</a:t>
            </a:r>
            <a:r>
              <a:rPr lang="en-US" altLang="zh-CN"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custDataLst>
              <p:tags r:id="rId44"/>
            </p:custDataLst>
          </p:nvPr>
        </p:nvSpPr>
        <p:spPr>
          <a:xfrm flipH="1">
            <a:off x="3950970" y="4784090"/>
            <a:ext cx="3166110"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2020年11月</a:t>
            </a:r>
            <a:r>
              <a:rPr lang="en-US" altLang="zh-CN"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2日</a:t>
            </a:r>
            <a:endParaRPr lang="zh-CN" altLang="en-US" sz="2400" spc="317" dirty="0">
              <a:solidFill>
                <a:schemeClr val="dk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5"/>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bldLvl="0" animBg="1"/>
      <p:bldP spid="7" grpId="0" bldLvl="0" animBg="1"/>
      <p:bldP spid="4" grpId="0" bldLvl="0" animBg="1"/>
      <p:bldP spid="8" grpId="0" bldLvl="0" animBg="1"/>
      <p:bldP spid="10" grpId="0" bldLvl="0" animBg="1"/>
      <p:bldP spid="20" grpId="0" bldLvl="0" animBg="1"/>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9" name="矩形 8"/>
          <p:cNvSpPr/>
          <p:nvPr>
            <p:custDataLst>
              <p:tags r:id="rId7"/>
            </p:custDataLst>
          </p:nvPr>
        </p:nvSpPr>
        <p:spPr>
          <a:xfrm flipV="1">
            <a:off x="90035" y="90000"/>
            <a:ext cx="12013200" cy="6678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5592A"/>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8"/>
            </p:custDataLst>
          </p:nvPr>
        </p:nvSpPr>
        <p:spPr>
          <a:xfrm flipH="1">
            <a:off x="3148330" y="3516313"/>
            <a:ext cx="379285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en-US" altLang="zh-CN" sz="2400" b="0" spc="317" dirty="0">
                <a:solidFill>
                  <a:schemeClr val="dk1"/>
                </a:solidFill>
                <a:latin typeface="微软雅黑" panose="020B0503020204020204" pitchFamily="34" charset="-122"/>
                <a:ea typeface="微软雅黑" panose="020B0503020204020204" pitchFamily="34" charset="-122"/>
              </a:rPr>
              <a:t>1:</a:t>
            </a:r>
            <a:r>
              <a:rPr lang="zh-CN" altLang="en-US" sz="2400" b="0" spc="317" dirty="0">
                <a:solidFill>
                  <a:schemeClr val="dk1"/>
                </a:solidFill>
                <a:latin typeface="微软雅黑" panose="020B0503020204020204" pitchFamily="34" charset="-122"/>
                <a:ea typeface="微软雅黑" panose="020B0503020204020204" pitchFamily="34" charset="-122"/>
              </a:rPr>
              <a:t>通知金（一个月</a:t>
            </a:r>
            <a:r>
              <a:rPr lang="zh-CN" altLang="en-US" sz="2400" b="0" spc="317" dirty="0">
                <a:solidFill>
                  <a:schemeClr val="dk1"/>
                </a:solidFill>
                <a:latin typeface="微软雅黑" panose="020B0503020204020204" pitchFamily="34" charset="-122"/>
                <a:ea typeface="微软雅黑" panose="020B0503020204020204" pitchFamily="34" charset="-122"/>
              </a:rPr>
              <a:t>工资）</a:t>
            </a:r>
            <a:endParaRPr lang="zh-CN" altLang="en-US" sz="2400" b="0" spc="317" dirty="0">
              <a:solidFill>
                <a:schemeClr val="dk1"/>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9"/>
            </p:custDataLst>
          </p:nvPr>
        </p:nvSpPr>
        <p:spPr>
          <a:xfrm flipH="1">
            <a:off x="3216275" y="5510848"/>
            <a:ext cx="3646170"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en-US" altLang="zh-CN" sz="2400" b="0" spc="317" dirty="0">
                <a:solidFill>
                  <a:schemeClr val="dk1"/>
                </a:solidFill>
                <a:latin typeface="微软雅黑" panose="020B0503020204020204" pitchFamily="34" charset="-122"/>
                <a:ea typeface="微软雅黑" panose="020B0503020204020204" pitchFamily="34" charset="-122"/>
              </a:rPr>
              <a:t>2N</a:t>
            </a:r>
            <a:r>
              <a:rPr lang="zh-CN" altLang="en-US" sz="2400" b="0" spc="317" dirty="0">
                <a:solidFill>
                  <a:schemeClr val="dk1"/>
                </a:solidFill>
                <a:latin typeface="微软雅黑" panose="020B0503020204020204" pitchFamily="34" charset="-122"/>
                <a:ea typeface="微软雅黑" panose="020B0503020204020204" pitchFamily="34" charset="-122"/>
              </a:rPr>
              <a:t>：</a:t>
            </a:r>
            <a:r>
              <a:rPr lang="en-US" altLang="zh-CN" sz="2400" b="0" spc="317" dirty="0">
                <a:solidFill>
                  <a:schemeClr val="dk1"/>
                </a:solidFill>
                <a:latin typeface="微软雅黑" panose="020B0503020204020204" pitchFamily="34" charset="-122"/>
                <a:ea typeface="微软雅黑" panose="020B0503020204020204" pitchFamily="34" charset="-122"/>
              </a:rPr>
              <a:t>2*</a:t>
            </a:r>
            <a:r>
              <a:rPr lang="en-US" altLang="zh-CN" sz="2400" b="0" spc="317" dirty="0">
                <a:solidFill>
                  <a:schemeClr val="dk1"/>
                </a:solidFill>
                <a:latin typeface="微软雅黑" panose="020B0503020204020204" pitchFamily="34" charset="-122"/>
                <a:ea typeface="微软雅黑" panose="020B0503020204020204" pitchFamily="34" charset="-122"/>
              </a:rPr>
              <a:t>N+1</a:t>
            </a:r>
            <a:endParaRPr lang="en-US" altLang="zh-CN" sz="2400" b="0" spc="317" dirty="0">
              <a:solidFill>
                <a:schemeClr val="dk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08075" y="1333500"/>
            <a:ext cx="1162050" cy="1162050"/>
            <a:chOff x="8886" y="3182"/>
            <a:chExt cx="1830" cy="1830"/>
          </a:xfrm>
        </p:grpSpPr>
        <p:sp>
          <p:nvSpPr>
            <p:cNvPr id="41" name="任意多边形 40"/>
            <p:cNvSpPr/>
            <p:nvPr>
              <p:custDataLst>
                <p:tags r:id="rId10"/>
              </p:custDataLst>
            </p:nvPr>
          </p:nvSpPr>
          <p:spPr>
            <a:xfrm rot="20700000">
              <a:off x="8886" y="3182"/>
              <a:ext cx="1830" cy="1830"/>
            </a:xfrm>
            <a:custGeom>
              <a:avLst/>
              <a:gdLst>
                <a:gd name="connsiteX0" fmla="*/ 495045 w 1485106"/>
                <a:gd name="connsiteY0" fmla="*/ 0 h 1485106"/>
                <a:gd name="connsiteX1" fmla="*/ 1485106 w 1485106"/>
                <a:gd name="connsiteY1" fmla="*/ 0 h 1485106"/>
                <a:gd name="connsiteX2" fmla="*/ 1485106 w 1485106"/>
                <a:gd name="connsiteY2" fmla="*/ 1485106 h 1485106"/>
                <a:gd name="connsiteX3" fmla="*/ 0 w 1485106"/>
                <a:gd name="connsiteY3" fmla="*/ 1485106 h 1485106"/>
                <a:gd name="connsiteX4" fmla="*/ 0 w 1485106"/>
                <a:gd name="connsiteY4" fmla="*/ 495045 h 1485106"/>
                <a:gd name="connsiteX5" fmla="*/ 495045 w 1485106"/>
                <a:gd name="connsiteY5" fmla="*/ 0 h 148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106" h="1485106">
                  <a:moveTo>
                    <a:pt x="495045" y="0"/>
                  </a:moveTo>
                  <a:lnTo>
                    <a:pt x="1485106" y="0"/>
                  </a:lnTo>
                  <a:lnTo>
                    <a:pt x="1485106" y="1485106"/>
                  </a:lnTo>
                  <a:lnTo>
                    <a:pt x="0" y="1485106"/>
                  </a:lnTo>
                  <a:lnTo>
                    <a:pt x="0" y="495045"/>
                  </a:lnTo>
                  <a:cubicBezTo>
                    <a:pt x="0" y="221639"/>
                    <a:pt x="221639" y="0"/>
                    <a:pt x="495045" y="0"/>
                  </a:cubicBez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0" name="任意多边形 49"/>
            <p:cNvSpPr>
              <a:spLocks noEditPoints="1"/>
            </p:cNvSpPr>
            <p:nvPr>
              <p:custDataLst>
                <p:tags r:id="rId11"/>
              </p:custDataLst>
            </p:nvPr>
          </p:nvSpPr>
          <p:spPr>
            <a:xfrm>
              <a:off x="9328" y="3671"/>
              <a:ext cx="945" cy="974"/>
            </a:xfrm>
            <a:custGeom>
              <a:avLst/>
              <a:gdLst/>
              <a:ahLst/>
              <a:cxnLst/>
              <a:rect l="0" t="0" r="0" b="0"/>
              <a:pathLst>
                <a:path w="120" h="124">
                  <a:moveTo>
                    <a:pt x="14" y="58"/>
                  </a:moveTo>
                  <a:cubicBezTo>
                    <a:pt x="15" y="58"/>
                    <a:pt x="16" y="59"/>
                    <a:pt x="16" y="60"/>
                  </a:cubicBezTo>
                  <a:cubicBezTo>
                    <a:pt x="16" y="62"/>
                    <a:pt x="15" y="63"/>
                    <a:pt x="14" y="63"/>
                  </a:cubicBezTo>
                  <a:cubicBezTo>
                    <a:pt x="3" y="63"/>
                    <a:pt x="3" y="63"/>
                    <a:pt x="3" y="63"/>
                  </a:cubicBezTo>
                  <a:cubicBezTo>
                    <a:pt x="1" y="63"/>
                    <a:pt x="0" y="62"/>
                    <a:pt x="0" y="60"/>
                  </a:cubicBezTo>
                  <a:cubicBezTo>
                    <a:pt x="0" y="59"/>
                    <a:pt x="1" y="58"/>
                    <a:pt x="3" y="58"/>
                  </a:cubicBezTo>
                  <a:cubicBezTo>
                    <a:pt x="14" y="58"/>
                    <a:pt x="14" y="58"/>
                    <a:pt x="14" y="58"/>
                  </a:cubicBezTo>
                  <a:close/>
                  <a:moveTo>
                    <a:pt x="60" y="20"/>
                  </a:moveTo>
                  <a:cubicBezTo>
                    <a:pt x="60" y="20"/>
                    <a:pt x="60" y="20"/>
                    <a:pt x="60" y="20"/>
                  </a:cubicBezTo>
                  <a:cubicBezTo>
                    <a:pt x="82" y="20"/>
                    <a:pt x="100" y="38"/>
                    <a:pt x="100" y="60"/>
                  </a:cubicBezTo>
                  <a:cubicBezTo>
                    <a:pt x="100" y="83"/>
                    <a:pt x="82" y="101"/>
                    <a:pt x="60" y="101"/>
                  </a:cubicBezTo>
                  <a:cubicBezTo>
                    <a:pt x="38" y="101"/>
                    <a:pt x="20" y="83"/>
                    <a:pt x="20" y="60"/>
                  </a:cubicBezTo>
                  <a:cubicBezTo>
                    <a:pt x="20" y="38"/>
                    <a:pt x="38" y="20"/>
                    <a:pt x="60" y="20"/>
                  </a:cubicBezTo>
                  <a:close/>
                  <a:moveTo>
                    <a:pt x="60" y="30"/>
                  </a:moveTo>
                  <a:cubicBezTo>
                    <a:pt x="60" y="30"/>
                    <a:pt x="60" y="30"/>
                    <a:pt x="60" y="30"/>
                  </a:cubicBezTo>
                  <a:cubicBezTo>
                    <a:pt x="43" y="30"/>
                    <a:pt x="30" y="44"/>
                    <a:pt x="30" y="60"/>
                  </a:cubicBezTo>
                  <a:cubicBezTo>
                    <a:pt x="30" y="77"/>
                    <a:pt x="43" y="91"/>
                    <a:pt x="60" y="91"/>
                  </a:cubicBezTo>
                  <a:cubicBezTo>
                    <a:pt x="77" y="91"/>
                    <a:pt x="90" y="77"/>
                    <a:pt x="90" y="60"/>
                  </a:cubicBezTo>
                  <a:cubicBezTo>
                    <a:pt x="90" y="44"/>
                    <a:pt x="77" y="30"/>
                    <a:pt x="60" y="30"/>
                  </a:cubicBezTo>
                  <a:close/>
                  <a:moveTo>
                    <a:pt x="44" y="108"/>
                  </a:moveTo>
                  <a:cubicBezTo>
                    <a:pt x="44" y="108"/>
                    <a:pt x="44" y="108"/>
                    <a:pt x="44" y="108"/>
                  </a:cubicBezTo>
                  <a:cubicBezTo>
                    <a:pt x="42" y="108"/>
                    <a:pt x="41" y="107"/>
                    <a:pt x="41" y="105"/>
                  </a:cubicBezTo>
                  <a:cubicBezTo>
                    <a:pt x="41" y="104"/>
                    <a:pt x="42" y="102"/>
                    <a:pt x="44" y="102"/>
                  </a:cubicBezTo>
                  <a:cubicBezTo>
                    <a:pt x="76" y="102"/>
                    <a:pt x="76" y="102"/>
                    <a:pt x="76" y="102"/>
                  </a:cubicBezTo>
                  <a:cubicBezTo>
                    <a:pt x="78" y="102"/>
                    <a:pt x="79" y="104"/>
                    <a:pt x="79" y="105"/>
                  </a:cubicBezTo>
                  <a:cubicBezTo>
                    <a:pt x="79" y="107"/>
                    <a:pt x="78" y="108"/>
                    <a:pt x="76" y="108"/>
                  </a:cubicBezTo>
                  <a:cubicBezTo>
                    <a:pt x="44" y="108"/>
                    <a:pt x="44" y="108"/>
                    <a:pt x="44" y="108"/>
                  </a:cubicBezTo>
                  <a:close/>
                  <a:moveTo>
                    <a:pt x="53" y="124"/>
                  </a:moveTo>
                  <a:cubicBezTo>
                    <a:pt x="53" y="124"/>
                    <a:pt x="53" y="124"/>
                    <a:pt x="53" y="124"/>
                  </a:cubicBezTo>
                  <a:cubicBezTo>
                    <a:pt x="51" y="124"/>
                    <a:pt x="50" y="123"/>
                    <a:pt x="50" y="121"/>
                  </a:cubicBezTo>
                  <a:cubicBezTo>
                    <a:pt x="50" y="119"/>
                    <a:pt x="51" y="118"/>
                    <a:pt x="53" y="118"/>
                  </a:cubicBezTo>
                  <a:cubicBezTo>
                    <a:pt x="67" y="118"/>
                    <a:pt x="67" y="118"/>
                    <a:pt x="67" y="118"/>
                  </a:cubicBezTo>
                  <a:cubicBezTo>
                    <a:pt x="69" y="118"/>
                    <a:pt x="70" y="119"/>
                    <a:pt x="70" y="121"/>
                  </a:cubicBezTo>
                  <a:cubicBezTo>
                    <a:pt x="70" y="123"/>
                    <a:pt x="69" y="124"/>
                    <a:pt x="67" y="124"/>
                  </a:cubicBezTo>
                  <a:cubicBezTo>
                    <a:pt x="53" y="124"/>
                    <a:pt x="53" y="124"/>
                    <a:pt x="53" y="124"/>
                  </a:cubicBezTo>
                  <a:close/>
                  <a:moveTo>
                    <a:pt x="44" y="116"/>
                  </a:moveTo>
                  <a:cubicBezTo>
                    <a:pt x="44" y="116"/>
                    <a:pt x="44" y="116"/>
                    <a:pt x="44" y="116"/>
                  </a:cubicBezTo>
                  <a:cubicBezTo>
                    <a:pt x="42" y="116"/>
                    <a:pt x="41" y="115"/>
                    <a:pt x="41" y="113"/>
                  </a:cubicBezTo>
                  <a:cubicBezTo>
                    <a:pt x="41" y="112"/>
                    <a:pt x="42" y="110"/>
                    <a:pt x="44" y="110"/>
                  </a:cubicBezTo>
                  <a:cubicBezTo>
                    <a:pt x="76" y="110"/>
                    <a:pt x="76" y="110"/>
                    <a:pt x="76" y="110"/>
                  </a:cubicBezTo>
                  <a:cubicBezTo>
                    <a:pt x="78" y="110"/>
                    <a:pt x="79" y="112"/>
                    <a:pt x="79" y="113"/>
                  </a:cubicBezTo>
                  <a:cubicBezTo>
                    <a:pt x="79" y="115"/>
                    <a:pt x="78" y="116"/>
                    <a:pt x="76" y="116"/>
                  </a:cubicBezTo>
                  <a:cubicBezTo>
                    <a:pt x="44" y="116"/>
                    <a:pt x="44" y="116"/>
                    <a:pt x="44" y="116"/>
                  </a:cubicBezTo>
                  <a:close/>
                  <a:moveTo>
                    <a:pt x="84" y="60"/>
                  </a:moveTo>
                  <a:cubicBezTo>
                    <a:pt x="84" y="60"/>
                    <a:pt x="84" y="60"/>
                    <a:pt x="84" y="60"/>
                  </a:cubicBezTo>
                  <a:cubicBezTo>
                    <a:pt x="83" y="59"/>
                    <a:pt x="82" y="58"/>
                    <a:pt x="80" y="57"/>
                  </a:cubicBezTo>
                  <a:cubicBezTo>
                    <a:pt x="79" y="57"/>
                    <a:pt x="78" y="56"/>
                    <a:pt x="78" y="56"/>
                  </a:cubicBezTo>
                  <a:cubicBezTo>
                    <a:pt x="77" y="56"/>
                    <a:pt x="76" y="56"/>
                    <a:pt x="75" y="56"/>
                  </a:cubicBezTo>
                  <a:cubicBezTo>
                    <a:pt x="72" y="56"/>
                    <a:pt x="70" y="57"/>
                    <a:pt x="67" y="58"/>
                  </a:cubicBezTo>
                  <a:cubicBezTo>
                    <a:pt x="67" y="58"/>
                    <a:pt x="66" y="57"/>
                    <a:pt x="65" y="57"/>
                  </a:cubicBezTo>
                  <a:cubicBezTo>
                    <a:pt x="64" y="57"/>
                    <a:pt x="64" y="56"/>
                    <a:pt x="63" y="56"/>
                  </a:cubicBezTo>
                  <a:cubicBezTo>
                    <a:pt x="62" y="56"/>
                    <a:pt x="61" y="56"/>
                    <a:pt x="60" y="56"/>
                  </a:cubicBezTo>
                  <a:cubicBezTo>
                    <a:pt x="59" y="56"/>
                    <a:pt x="58" y="56"/>
                    <a:pt x="57" y="56"/>
                  </a:cubicBezTo>
                  <a:cubicBezTo>
                    <a:pt x="56" y="56"/>
                    <a:pt x="56" y="57"/>
                    <a:pt x="55" y="57"/>
                  </a:cubicBezTo>
                  <a:cubicBezTo>
                    <a:pt x="54" y="57"/>
                    <a:pt x="53" y="58"/>
                    <a:pt x="52" y="58"/>
                  </a:cubicBezTo>
                  <a:cubicBezTo>
                    <a:pt x="52" y="58"/>
                    <a:pt x="51" y="57"/>
                    <a:pt x="50" y="57"/>
                  </a:cubicBezTo>
                  <a:cubicBezTo>
                    <a:pt x="49" y="57"/>
                    <a:pt x="49" y="56"/>
                    <a:pt x="48" y="56"/>
                  </a:cubicBezTo>
                  <a:cubicBezTo>
                    <a:pt x="47" y="56"/>
                    <a:pt x="46" y="56"/>
                    <a:pt x="45" y="56"/>
                  </a:cubicBezTo>
                  <a:cubicBezTo>
                    <a:pt x="42" y="56"/>
                    <a:pt x="40" y="57"/>
                    <a:pt x="37" y="58"/>
                  </a:cubicBezTo>
                  <a:cubicBezTo>
                    <a:pt x="37" y="59"/>
                    <a:pt x="36" y="59"/>
                    <a:pt x="35" y="60"/>
                  </a:cubicBezTo>
                  <a:cubicBezTo>
                    <a:pt x="34" y="61"/>
                    <a:pt x="34" y="63"/>
                    <a:pt x="35" y="64"/>
                  </a:cubicBezTo>
                  <a:cubicBezTo>
                    <a:pt x="37" y="65"/>
                    <a:pt x="38" y="65"/>
                    <a:pt x="40" y="64"/>
                  </a:cubicBezTo>
                  <a:cubicBezTo>
                    <a:pt x="41" y="63"/>
                    <a:pt x="43" y="62"/>
                    <a:pt x="45" y="62"/>
                  </a:cubicBezTo>
                  <a:cubicBezTo>
                    <a:pt x="46" y="62"/>
                    <a:pt x="46" y="62"/>
                    <a:pt x="47" y="62"/>
                  </a:cubicBezTo>
                  <a:cubicBezTo>
                    <a:pt x="47" y="62"/>
                    <a:pt x="47" y="62"/>
                    <a:pt x="48" y="62"/>
                  </a:cubicBezTo>
                  <a:cubicBezTo>
                    <a:pt x="49" y="63"/>
                    <a:pt x="50" y="63"/>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5" y="64"/>
                    <a:pt x="55" y="64"/>
                    <a:pt x="55" y="64"/>
                  </a:cubicBezTo>
                  <a:cubicBezTo>
                    <a:pt x="55" y="64"/>
                    <a:pt x="55" y="64"/>
                    <a:pt x="55" y="64"/>
                  </a:cubicBezTo>
                  <a:cubicBezTo>
                    <a:pt x="55" y="64"/>
                    <a:pt x="55" y="64"/>
                    <a:pt x="55" y="64"/>
                  </a:cubicBezTo>
                  <a:cubicBezTo>
                    <a:pt x="55" y="64"/>
                    <a:pt x="55" y="64"/>
                    <a:pt x="55" y="64"/>
                  </a:cubicBezTo>
                  <a:cubicBezTo>
                    <a:pt x="55" y="64"/>
                    <a:pt x="55" y="64"/>
                    <a:pt x="55" y="64"/>
                  </a:cubicBezTo>
                  <a:cubicBezTo>
                    <a:pt x="55" y="63"/>
                    <a:pt x="56" y="63"/>
                    <a:pt x="57" y="62"/>
                  </a:cubicBezTo>
                  <a:cubicBezTo>
                    <a:pt x="57" y="62"/>
                    <a:pt x="58" y="62"/>
                    <a:pt x="58" y="62"/>
                  </a:cubicBezTo>
                  <a:cubicBezTo>
                    <a:pt x="59" y="62"/>
                    <a:pt x="59" y="62"/>
                    <a:pt x="60" y="62"/>
                  </a:cubicBezTo>
                  <a:cubicBezTo>
                    <a:pt x="61" y="62"/>
                    <a:pt x="61" y="62"/>
                    <a:pt x="61" y="62"/>
                  </a:cubicBezTo>
                  <a:cubicBezTo>
                    <a:pt x="62" y="62"/>
                    <a:pt x="62" y="62"/>
                    <a:pt x="63" y="62"/>
                  </a:cubicBezTo>
                  <a:cubicBezTo>
                    <a:pt x="63" y="63"/>
                    <a:pt x="64" y="63"/>
                    <a:pt x="64" y="63"/>
                  </a:cubicBezTo>
                  <a:cubicBezTo>
                    <a:pt x="65" y="63"/>
                    <a:pt x="65" y="64"/>
                    <a:pt x="65" y="64"/>
                  </a:cubicBezTo>
                  <a:cubicBezTo>
                    <a:pt x="65" y="64"/>
                    <a:pt x="65" y="64"/>
                    <a:pt x="65" y="64"/>
                  </a:cubicBezTo>
                  <a:cubicBezTo>
                    <a:pt x="65" y="64"/>
                    <a:pt x="65" y="64"/>
                    <a:pt x="65" y="64"/>
                  </a:cubicBezTo>
                  <a:cubicBezTo>
                    <a:pt x="66" y="65"/>
                    <a:pt x="68" y="65"/>
                    <a:pt x="69" y="64"/>
                  </a:cubicBezTo>
                  <a:cubicBezTo>
                    <a:pt x="71" y="63"/>
                    <a:pt x="73" y="62"/>
                    <a:pt x="75" y="62"/>
                  </a:cubicBezTo>
                  <a:cubicBezTo>
                    <a:pt x="76" y="62"/>
                    <a:pt x="76" y="62"/>
                    <a:pt x="76" y="62"/>
                  </a:cubicBezTo>
                  <a:cubicBezTo>
                    <a:pt x="77" y="62"/>
                    <a:pt x="77" y="62"/>
                    <a:pt x="78" y="62"/>
                  </a:cubicBezTo>
                  <a:cubicBezTo>
                    <a:pt x="79" y="63"/>
                    <a:pt x="80" y="63"/>
                    <a:pt x="80" y="64"/>
                  </a:cubicBezTo>
                  <a:cubicBezTo>
                    <a:pt x="82" y="65"/>
                    <a:pt x="83" y="65"/>
                    <a:pt x="84" y="64"/>
                  </a:cubicBezTo>
                  <a:cubicBezTo>
                    <a:pt x="86" y="63"/>
                    <a:pt x="86" y="61"/>
                    <a:pt x="84" y="60"/>
                  </a:cubicBezTo>
                  <a:close/>
                  <a:moveTo>
                    <a:pt x="29" y="26"/>
                  </a:moveTo>
                  <a:cubicBezTo>
                    <a:pt x="29" y="26"/>
                    <a:pt x="29" y="26"/>
                    <a:pt x="29" y="26"/>
                  </a:cubicBezTo>
                  <a:cubicBezTo>
                    <a:pt x="22" y="18"/>
                    <a:pt x="22" y="18"/>
                    <a:pt x="22" y="18"/>
                  </a:cubicBezTo>
                  <a:cubicBezTo>
                    <a:pt x="21" y="17"/>
                    <a:pt x="19" y="17"/>
                    <a:pt x="17" y="18"/>
                  </a:cubicBezTo>
                  <a:cubicBezTo>
                    <a:pt x="16" y="19"/>
                    <a:pt x="16" y="21"/>
                    <a:pt x="17" y="22"/>
                  </a:cubicBezTo>
                  <a:cubicBezTo>
                    <a:pt x="25" y="30"/>
                    <a:pt x="25" y="30"/>
                    <a:pt x="25" y="30"/>
                  </a:cubicBezTo>
                  <a:cubicBezTo>
                    <a:pt x="26" y="31"/>
                    <a:pt x="28" y="31"/>
                    <a:pt x="29" y="30"/>
                  </a:cubicBezTo>
                  <a:cubicBezTo>
                    <a:pt x="30" y="29"/>
                    <a:pt x="30" y="27"/>
                    <a:pt x="29" y="26"/>
                  </a:cubicBezTo>
                  <a:close/>
                  <a:moveTo>
                    <a:pt x="106" y="63"/>
                  </a:moveTo>
                  <a:cubicBezTo>
                    <a:pt x="106" y="63"/>
                    <a:pt x="106" y="63"/>
                    <a:pt x="106" y="63"/>
                  </a:cubicBezTo>
                  <a:cubicBezTo>
                    <a:pt x="105" y="63"/>
                    <a:pt x="103" y="62"/>
                    <a:pt x="103" y="60"/>
                  </a:cubicBezTo>
                  <a:cubicBezTo>
                    <a:pt x="103" y="59"/>
                    <a:pt x="105" y="58"/>
                    <a:pt x="106" y="58"/>
                  </a:cubicBezTo>
                  <a:cubicBezTo>
                    <a:pt x="117" y="58"/>
                    <a:pt x="117" y="58"/>
                    <a:pt x="117" y="58"/>
                  </a:cubicBezTo>
                  <a:cubicBezTo>
                    <a:pt x="119" y="58"/>
                    <a:pt x="120" y="59"/>
                    <a:pt x="120" y="60"/>
                  </a:cubicBezTo>
                  <a:cubicBezTo>
                    <a:pt x="120" y="62"/>
                    <a:pt x="119" y="63"/>
                    <a:pt x="117" y="63"/>
                  </a:cubicBezTo>
                  <a:cubicBezTo>
                    <a:pt x="106" y="63"/>
                    <a:pt x="106" y="63"/>
                    <a:pt x="106" y="63"/>
                  </a:cubicBezTo>
                  <a:close/>
                  <a:moveTo>
                    <a:pt x="95" y="30"/>
                  </a:moveTo>
                  <a:cubicBezTo>
                    <a:pt x="95" y="30"/>
                    <a:pt x="95" y="30"/>
                    <a:pt x="95" y="30"/>
                  </a:cubicBezTo>
                  <a:cubicBezTo>
                    <a:pt x="102" y="22"/>
                    <a:pt x="102" y="22"/>
                    <a:pt x="102" y="22"/>
                  </a:cubicBezTo>
                  <a:cubicBezTo>
                    <a:pt x="104" y="21"/>
                    <a:pt x="104" y="19"/>
                    <a:pt x="102" y="18"/>
                  </a:cubicBezTo>
                  <a:cubicBezTo>
                    <a:pt x="101" y="17"/>
                    <a:pt x="99" y="17"/>
                    <a:pt x="98" y="18"/>
                  </a:cubicBezTo>
                  <a:cubicBezTo>
                    <a:pt x="91" y="26"/>
                    <a:pt x="91" y="26"/>
                    <a:pt x="91" y="26"/>
                  </a:cubicBezTo>
                  <a:cubicBezTo>
                    <a:pt x="90" y="27"/>
                    <a:pt x="90" y="29"/>
                    <a:pt x="91" y="30"/>
                  </a:cubicBezTo>
                  <a:cubicBezTo>
                    <a:pt x="92" y="31"/>
                    <a:pt x="94" y="31"/>
                    <a:pt x="95" y="30"/>
                  </a:cubicBezTo>
                  <a:close/>
                  <a:moveTo>
                    <a:pt x="63" y="14"/>
                  </a:moveTo>
                  <a:cubicBezTo>
                    <a:pt x="63" y="14"/>
                    <a:pt x="63" y="14"/>
                    <a:pt x="63" y="14"/>
                  </a:cubicBezTo>
                  <a:cubicBezTo>
                    <a:pt x="63" y="16"/>
                    <a:pt x="62" y="17"/>
                    <a:pt x="60" y="17"/>
                  </a:cubicBezTo>
                  <a:cubicBezTo>
                    <a:pt x="58" y="17"/>
                    <a:pt x="57" y="16"/>
                    <a:pt x="57" y="14"/>
                  </a:cubicBezTo>
                  <a:cubicBezTo>
                    <a:pt x="57" y="3"/>
                    <a:pt x="57" y="3"/>
                    <a:pt x="57" y="3"/>
                  </a:cubicBezTo>
                  <a:cubicBezTo>
                    <a:pt x="57" y="2"/>
                    <a:pt x="58" y="0"/>
                    <a:pt x="60" y="0"/>
                  </a:cubicBezTo>
                  <a:cubicBezTo>
                    <a:pt x="62" y="0"/>
                    <a:pt x="63" y="2"/>
                    <a:pt x="63" y="3"/>
                  </a:cubicBezTo>
                  <a:cubicBezTo>
                    <a:pt x="63" y="14"/>
                    <a:pt x="63" y="14"/>
                    <a:pt x="63" y="14"/>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108075" y="5251450"/>
            <a:ext cx="1162050" cy="1162050"/>
            <a:chOff x="8886" y="8065"/>
            <a:chExt cx="1830" cy="1830"/>
          </a:xfrm>
        </p:grpSpPr>
        <p:sp>
          <p:nvSpPr>
            <p:cNvPr id="45" name="任意多边形 44"/>
            <p:cNvSpPr/>
            <p:nvPr>
              <p:custDataLst>
                <p:tags r:id="rId12"/>
              </p:custDataLst>
            </p:nvPr>
          </p:nvSpPr>
          <p:spPr>
            <a:xfrm rot="20700000">
              <a:off x="8886" y="8065"/>
              <a:ext cx="1830" cy="1830"/>
            </a:xfrm>
            <a:custGeom>
              <a:avLst/>
              <a:gdLst>
                <a:gd name="connsiteX0" fmla="*/ 0 w 1485106"/>
                <a:gd name="connsiteY0" fmla="*/ 0 h 1485106"/>
                <a:gd name="connsiteX1" fmla="*/ 1485106 w 1485106"/>
                <a:gd name="connsiteY1" fmla="*/ 0 h 1485106"/>
                <a:gd name="connsiteX2" fmla="*/ 1485106 w 1485106"/>
                <a:gd name="connsiteY2" fmla="*/ 1485106 h 1485106"/>
                <a:gd name="connsiteX3" fmla="*/ 495045 w 1485106"/>
                <a:gd name="connsiteY3" fmla="*/ 1485106 h 1485106"/>
                <a:gd name="connsiteX4" fmla="*/ 0 w 1485106"/>
                <a:gd name="connsiteY4" fmla="*/ 990061 h 148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06" h="1485106">
                  <a:moveTo>
                    <a:pt x="0" y="0"/>
                  </a:moveTo>
                  <a:lnTo>
                    <a:pt x="1485106" y="0"/>
                  </a:lnTo>
                  <a:lnTo>
                    <a:pt x="1485106" y="1485106"/>
                  </a:lnTo>
                  <a:lnTo>
                    <a:pt x="495045" y="1485106"/>
                  </a:lnTo>
                  <a:cubicBezTo>
                    <a:pt x="221639" y="1485106"/>
                    <a:pt x="0" y="1263467"/>
                    <a:pt x="0" y="990061"/>
                  </a:cubicBez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2" name="任意多边形 51"/>
            <p:cNvSpPr>
              <a:spLocks noEditPoints="1"/>
            </p:cNvSpPr>
            <p:nvPr>
              <p:custDataLst>
                <p:tags r:id="rId13"/>
              </p:custDataLst>
            </p:nvPr>
          </p:nvSpPr>
          <p:spPr>
            <a:xfrm>
              <a:off x="9415" y="8432"/>
              <a:ext cx="816" cy="808"/>
            </a:xfrm>
            <a:custGeom>
              <a:avLst/>
              <a:gdLst/>
              <a:ahLst/>
              <a:cxnLst/>
              <a:rect l="0" t="0" r="0" b="0"/>
              <a:pathLst>
                <a:path w="104" h="103">
                  <a:moveTo>
                    <a:pt x="29" y="32"/>
                  </a:moveTo>
                  <a:cubicBezTo>
                    <a:pt x="29" y="70"/>
                    <a:pt x="29" y="70"/>
                    <a:pt x="29" y="70"/>
                  </a:cubicBezTo>
                  <a:cubicBezTo>
                    <a:pt x="29" y="70"/>
                    <a:pt x="29" y="70"/>
                    <a:pt x="29" y="70"/>
                  </a:cubicBezTo>
                  <a:cubicBezTo>
                    <a:pt x="56" y="91"/>
                    <a:pt x="56" y="91"/>
                    <a:pt x="56" y="91"/>
                  </a:cubicBezTo>
                  <a:cubicBezTo>
                    <a:pt x="56" y="73"/>
                    <a:pt x="56" y="73"/>
                    <a:pt x="56" y="73"/>
                  </a:cubicBezTo>
                  <a:cubicBezTo>
                    <a:pt x="56" y="29"/>
                    <a:pt x="56" y="29"/>
                    <a:pt x="56" y="29"/>
                  </a:cubicBezTo>
                  <a:cubicBezTo>
                    <a:pt x="56" y="12"/>
                    <a:pt x="56" y="12"/>
                    <a:pt x="56" y="12"/>
                  </a:cubicBezTo>
                  <a:cubicBezTo>
                    <a:pt x="29" y="32"/>
                    <a:pt x="29" y="32"/>
                    <a:pt x="29" y="32"/>
                  </a:cubicBezTo>
                  <a:cubicBezTo>
                    <a:pt x="29" y="32"/>
                    <a:pt x="29" y="32"/>
                    <a:pt x="29" y="32"/>
                  </a:cubicBezTo>
                  <a:close/>
                  <a:moveTo>
                    <a:pt x="77" y="17"/>
                  </a:moveTo>
                  <a:cubicBezTo>
                    <a:pt x="77" y="17"/>
                    <a:pt x="77" y="17"/>
                    <a:pt x="77" y="17"/>
                  </a:cubicBezTo>
                  <a:cubicBezTo>
                    <a:pt x="75" y="16"/>
                    <a:pt x="74" y="13"/>
                    <a:pt x="75" y="12"/>
                  </a:cubicBezTo>
                  <a:cubicBezTo>
                    <a:pt x="77" y="10"/>
                    <a:pt x="79" y="9"/>
                    <a:pt x="81" y="10"/>
                  </a:cubicBezTo>
                  <a:cubicBezTo>
                    <a:pt x="88" y="14"/>
                    <a:pt x="94" y="21"/>
                    <a:pt x="98" y="28"/>
                  </a:cubicBezTo>
                  <a:cubicBezTo>
                    <a:pt x="102" y="35"/>
                    <a:pt x="104" y="43"/>
                    <a:pt x="104" y="51"/>
                  </a:cubicBezTo>
                  <a:cubicBezTo>
                    <a:pt x="104" y="60"/>
                    <a:pt x="102" y="68"/>
                    <a:pt x="98" y="75"/>
                  </a:cubicBezTo>
                  <a:cubicBezTo>
                    <a:pt x="94" y="82"/>
                    <a:pt x="88" y="88"/>
                    <a:pt x="81" y="92"/>
                  </a:cubicBezTo>
                  <a:cubicBezTo>
                    <a:pt x="79" y="93"/>
                    <a:pt x="77" y="93"/>
                    <a:pt x="75" y="91"/>
                  </a:cubicBezTo>
                  <a:cubicBezTo>
                    <a:pt x="74" y="89"/>
                    <a:pt x="75" y="86"/>
                    <a:pt x="77" y="85"/>
                  </a:cubicBezTo>
                  <a:cubicBezTo>
                    <a:pt x="83" y="82"/>
                    <a:pt x="88" y="77"/>
                    <a:pt x="91" y="71"/>
                  </a:cubicBezTo>
                  <a:cubicBezTo>
                    <a:pt x="94" y="65"/>
                    <a:pt x="96" y="58"/>
                    <a:pt x="96" y="51"/>
                  </a:cubicBezTo>
                  <a:cubicBezTo>
                    <a:pt x="96" y="44"/>
                    <a:pt x="94" y="37"/>
                    <a:pt x="91" y="32"/>
                  </a:cubicBezTo>
                  <a:cubicBezTo>
                    <a:pt x="88" y="26"/>
                    <a:pt x="83" y="21"/>
                    <a:pt x="77" y="17"/>
                  </a:cubicBezTo>
                  <a:close/>
                  <a:moveTo>
                    <a:pt x="24" y="33"/>
                  </a:moveTo>
                  <a:cubicBezTo>
                    <a:pt x="24" y="33"/>
                    <a:pt x="24" y="33"/>
                    <a:pt x="24" y="33"/>
                  </a:cubicBezTo>
                  <a:cubicBezTo>
                    <a:pt x="8" y="33"/>
                    <a:pt x="8" y="33"/>
                    <a:pt x="8" y="33"/>
                  </a:cubicBezTo>
                  <a:cubicBezTo>
                    <a:pt x="8" y="69"/>
                    <a:pt x="8" y="69"/>
                    <a:pt x="8" y="69"/>
                  </a:cubicBezTo>
                  <a:cubicBezTo>
                    <a:pt x="24" y="69"/>
                    <a:pt x="24" y="69"/>
                    <a:pt x="24" y="69"/>
                  </a:cubicBezTo>
                  <a:cubicBezTo>
                    <a:pt x="24" y="33"/>
                    <a:pt x="24" y="33"/>
                    <a:pt x="24" y="33"/>
                  </a:cubicBezTo>
                  <a:close/>
                  <a:moveTo>
                    <a:pt x="25" y="25"/>
                  </a:moveTo>
                  <a:cubicBezTo>
                    <a:pt x="25" y="25"/>
                    <a:pt x="25" y="25"/>
                    <a:pt x="25" y="25"/>
                  </a:cubicBezTo>
                  <a:cubicBezTo>
                    <a:pt x="57" y="1"/>
                    <a:pt x="57" y="1"/>
                    <a:pt x="57" y="1"/>
                  </a:cubicBezTo>
                  <a:cubicBezTo>
                    <a:pt x="58" y="0"/>
                    <a:pt x="59" y="0"/>
                    <a:pt x="60" y="0"/>
                  </a:cubicBezTo>
                  <a:cubicBezTo>
                    <a:pt x="62" y="0"/>
                    <a:pt x="63" y="2"/>
                    <a:pt x="63" y="4"/>
                  </a:cubicBezTo>
                  <a:cubicBezTo>
                    <a:pt x="63" y="29"/>
                    <a:pt x="63" y="29"/>
                    <a:pt x="63" y="29"/>
                  </a:cubicBezTo>
                  <a:cubicBezTo>
                    <a:pt x="63" y="30"/>
                    <a:pt x="63" y="30"/>
                    <a:pt x="63" y="30"/>
                  </a:cubicBezTo>
                  <a:cubicBezTo>
                    <a:pt x="67" y="31"/>
                    <a:pt x="70" y="34"/>
                    <a:pt x="73" y="37"/>
                  </a:cubicBezTo>
                  <a:cubicBezTo>
                    <a:pt x="76" y="41"/>
                    <a:pt x="78" y="46"/>
                    <a:pt x="78" y="51"/>
                  </a:cubicBezTo>
                  <a:cubicBezTo>
                    <a:pt x="78" y="57"/>
                    <a:pt x="76" y="61"/>
                    <a:pt x="73" y="65"/>
                  </a:cubicBezTo>
                  <a:cubicBezTo>
                    <a:pt x="70" y="68"/>
                    <a:pt x="67" y="71"/>
                    <a:pt x="63" y="72"/>
                  </a:cubicBezTo>
                  <a:cubicBezTo>
                    <a:pt x="63" y="73"/>
                    <a:pt x="63" y="73"/>
                    <a:pt x="63" y="73"/>
                  </a:cubicBezTo>
                  <a:cubicBezTo>
                    <a:pt x="63" y="99"/>
                    <a:pt x="63" y="99"/>
                    <a:pt x="63" y="99"/>
                  </a:cubicBezTo>
                  <a:cubicBezTo>
                    <a:pt x="63" y="100"/>
                    <a:pt x="63" y="100"/>
                    <a:pt x="63" y="101"/>
                  </a:cubicBezTo>
                  <a:cubicBezTo>
                    <a:pt x="61" y="103"/>
                    <a:pt x="59" y="103"/>
                    <a:pt x="57" y="102"/>
                  </a:cubicBezTo>
                  <a:cubicBezTo>
                    <a:pt x="25" y="77"/>
                    <a:pt x="25" y="77"/>
                    <a:pt x="25" y="77"/>
                  </a:cubicBezTo>
                  <a:cubicBezTo>
                    <a:pt x="4" y="77"/>
                    <a:pt x="4" y="77"/>
                    <a:pt x="4" y="77"/>
                  </a:cubicBezTo>
                  <a:cubicBezTo>
                    <a:pt x="4" y="77"/>
                    <a:pt x="4" y="77"/>
                    <a:pt x="4" y="77"/>
                  </a:cubicBezTo>
                  <a:cubicBezTo>
                    <a:pt x="2" y="77"/>
                    <a:pt x="0" y="75"/>
                    <a:pt x="0" y="73"/>
                  </a:cubicBezTo>
                  <a:cubicBezTo>
                    <a:pt x="0" y="29"/>
                    <a:pt x="0" y="29"/>
                    <a:pt x="0" y="29"/>
                  </a:cubicBezTo>
                  <a:cubicBezTo>
                    <a:pt x="0" y="29"/>
                    <a:pt x="0" y="29"/>
                    <a:pt x="0" y="29"/>
                  </a:cubicBezTo>
                  <a:cubicBezTo>
                    <a:pt x="0" y="27"/>
                    <a:pt x="2" y="25"/>
                    <a:pt x="4" y="25"/>
                  </a:cubicBezTo>
                  <a:cubicBezTo>
                    <a:pt x="25" y="25"/>
                    <a:pt x="25" y="25"/>
                    <a:pt x="25" y="25"/>
                  </a:cubicBezTo>
                  <a:close/>
                  <a:moveTo>
                    <a:pt x="63" y="35"/>
                  </a:moveTo>
                  <a:cubicBezTo>
                    <a:pt x="63" y="35"/>
                    <a:pt x="63" y="35"/>
                    <a:pt x="63" y="35"/>
                  </a:cubicBezTo>
                  <a:cubicBezTo>
                    <a:pt x="63" y="67"/>
                    <a:pt x="63" y="67"/>
                    <a:pt x="63" y="67"/>
                  </a:cubicBezTo>
                  <a:cubicBezTo>
                    <a:pt x="66" y="66"/>
                    <a:pt x="68" y="64"/>
                    <a:pt x="69" y="62"/>
                  </a:cubicBezTo>
                  <a:cubicBezTo>
                    <a:pt x="71" y="59"/>
                    <a:pt x="73" y="55"/>
                    <a:pt x="73" y="51"/>
                  </a:cubicBezTo>
                  <a:cubicBezTo>
                    <a:pt x="73" y="47"/>
                    <a:pt x="71" y="43"/>
                    <a:pt x="69" y="40"/>
                  </a:cubicBezTo>
                  <a:cubicBezTo>
                    <a:pt x="68" y="38"/>
                    <a:pt x="66" y="36"/>
                    <a:pt x="63" y="35"/>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08075" y="3165475"/>
            <a:ext cx="1162050" cy="1162050"/>
            <a:chOff x="8886" y="5623"/>
            <a:chExt cx="1830" cy="1830"/>
          </a:xfrm>
        </p:grpSpPr>
        <p:sp>
          <p:nvSpPr>
            <p:cNvPr id="43" name="任意多边形 42"/>
            <p:cNvSpPr/>
            <p:nvPr>
              <p:custDataLst>
                <p:tags r:id="rId14"/>
              </p:custDataLst>
            </p:nvPr>
          </p:nvSpPr>
          <p:spPr>
            <a:xfrm rot="20700000">
              <a:off x="8886" y="5623"/>
              <a:ext cx="1830" cy="1830"/>
            </a:xfrm>
            <a:custGeom>
              <a:avLst/>
              <a:gdLst>
                <a:gd name="connsiteX0" fmla="*/ 0 w 1485106"/>
                <a:gd name="connsiteY0" fmla="*/ 0 h 1485106"/>
                <a:gd name="connsiteX1" fmla="*/ 990061 w 1485106"/>
                <a:gd name="connsiteY1" fmla="*/ 0 h 1485106"/>
                <a:gd name="connsiteX2" fmla="*/ 1485106 w 1485106"/>
                <a:gd name="connsiteY2" fmla="*/ 495045 h 1485106"/>
                <a:gd name="connsiteX3" fmla="*/ 1485106 w 1485106"/>
                <a:gd name="connsiteY3" fmla="*/ 1485106 h 1485106"/>
                <a:gd name="connsiteX4" fmla="*/ 0 w 1485106"/>
                <a:gd name="connsiteY4" fmla="*/ 1485106 h 148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06" h="1485106">
                  <a:moveTo>
                    <a:pt x="0" y="0"/>
                  </a:moveTo>
                  <a:lnTo>
                    <a:pt x="990061" y="0"/>
                  </a:lnTo>
                  <a:cubicBezTo>
                    <a:pt x="1263467" y="0"/>
                    <a:pt x="1485106" y="221639"/>
                    <a:pt x="1485106" y="495045"/>
                  </a:cubicBezTo>
                  <a:lnTo>
                    <a:pt x="1485106" y="1485106"/>
                  </a:lnTo>
                  <a:lnTo>
                    <a:pt x="0" y="1485106"/>
                  </a:ln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3" name="任意多边形 52"/>
            <p:cNvSpPr>
              <a:spLocks noEditPoints="1"/>
            </p:cNvSpPr>
            <p:nvPr>
              <p:custDataLst>
                <p:tags r:id="rId15"/>
              </p:custDataLst>
            </p:nvPr>
          </p:nvSpPr>
          <p:spPr>
            <a:xfrm>
              <a:off x="9415" y="6177"/>
              <a:ext cx="771" cy="762"/>
            </a:xfrm>
            <a:custGeom>
              <a:avLst/>
              <a:gdLst/>
              <a:ahLst/>
              <a:cxnLst/>
              <a:rect l="0" t="0" r="0" b="0"/>
              <a:pathLst>
                <a:path w="98" h="97">
                  <a:moveTo>
                    <a:pt x="94" y="37"/>
                  </a:moveTo>
                  <a:cubicBezTo>
                    <a:pt x="84" y="37"/>
                    <a:pt x="84" y="37"/>
                    <a:pt x="84" y="37"/>
                  </a:cubicBezTo>
                  <a:cubicBezTo>
                    <a:pt x="84" y="36"/>
                    <a:pt x="84" y="35"/>
                    <a:pt x="84" y="35"/>
                  </a:cubicBezTo>
                  <a:cubicBezTo>
                    <a:pt x="83" y="34"/>
                    <a:pt x="83" y="34"/>
                    <a:pt x="83" y="34"/>
                  </a:cubicBezTo>
                  <a:cubicBezTo>
                    <a:pt x="83" y="33"/>
                    <a:pt x="83" y="33"/>
                    <a:pt x="82" y="32"/>
                  </a:cubicBezTo>
                  <a:cubicBezTo>
                    <a:pt x="89" y="25"/>
                    <a:pt x="89" y="25"/>
                    <a:pt x="89" y="25"/>
                  </a:cubicBezTo>
                  <a:cubicBezTo>
                    <a:pt x="89" y="25"/>
                    <a:pt x="89" y="25"/>
                    <a:pt x="89" y="25"/>
                  </a:cubicBezTo>
                  <a:cubicBezTo>
                    <a:pt x="90" y="24"/>
                    <a:pt x="90" y="21"/>
                    <a:pt x="89" y="20"/>
                  </a:cubicBezTo>
                  <a:cubicBezTo>
                    <a:pt x="78" y="9"/>
                    <a:pt x="78" y="9"/>
                    <a:pt x="78" y="9"/>
                  </a:cubicBezTo>
                  <a:cubicBezTo>
                    <a:pt x="78" y="9"/>
                    <a:pt x="78" y="9"/>
                    <a:pt x="78" y="9"/>
                  </a:cubicBezTo>
                  <a:cubicBezTo>
                    <a:pt x="77" y="7"/>
                    <a:pt x="74" y="7"/>
                    <a:pt x="73" y="9"/>
                  </a:cubicBezTo>
                  <a:cubicBezTo>
                    <a:pt x="66" y="16"/>
                    <a:pt x="66" y="16"/>
                    <a:pt x="66" y="16"/>
                  </a:cubicBezTo>
                  <a:cubicBezTo>
                    <a:pt x="65" y="15"/>
                    <a:pt x="64" y="15"/>
                    <a:pt x="63" y="14"/>
                  </a:cubicBezTo>
                  <a:cubicBezTo>
                    <a:pt x="62" y="14"/>
                    <a:pt x="61" y="14"/>
                    <a:pt x="61" y="13"/>
                  </a:cubicBezTo>
                  <a:cubicBezTo>
                    <a:pt x="61" y="4"/>
                    <a:pt x="61" y="4"/>
                    <a:pt x="61" y="4"/>
                  </a:cubicBezTo>
                  <a:cubicBezTo>
                    <a:pt x="61" y="2"/>
                    <a:pt x="59" y="0"/>
                    <a:pt x="57" y="0"/>
                  </a:cubicBezTo>
                  <a:cubicBezTo>
                    <a:pt x="42" y="0"/>
                    <a:pt x="42" y="0"/>
                    <a:pt x="42" y="0"/>
                  </a:cubicBezTo>
                  <a:cubicBezTo>
                    <a:pt x="39" y="0"/>
                    <a:pt x="38" y="2"/>
                    <a:pt x="38" y="4"/>
                  </a:cubicBezTo>
                  <a:cubicBezTo>
                    <a:pt x="38" y="13"/>
                    <a:pt x="38" y="13"/>
                    <a:pt x="38" y="13"/>
                  </a:cubicBezTo>
                  <a:cubicBezTo>
                    <a:pt x="37" y="14"/>
                    <a:pt x="36" y="14"/>
                    <a:pt x="35" y="14"/>
                  </a:cubicBezTo>
                  <a:cubicBezTo>
                    <a:pt x="34" y="15"/>
                    <a:pt x="33" y="15"/>
                    <a:pt x="32" y="16"/>
                  </a:cubicBezTo>
                  <a:cubicBezTo>
                    <a:pt x="26" y="9"/>
                    <a:pt x="26" y="9"/>
                    <a:pt x="26" y="9"/>
                  </a:cubicBezTo>
                  <a:cubicBezTo>
                    <a:pt x="26" y="9"/>
                    <a:pt x="26" y="9"/>
                    <a:pt x="26" y="9"/>
                  </a:cubicBezTo>
                  <a:cubicBezTo>
                    <a:pt x="24" y="7"/>
                    <a:pt x="22" y="7"/>
                    <a:pt x="20" y="9"/>
                  </a:cubicBezTo>
                  <a:cubicBezTo>
                    <a:pt x="9" y="20"/>
                    <a:pt x="9" y="20"/>
                    <a:pt x="9" y="20"/>
                  </a:cubicBezTo>
                  <a:cubicBezTo>
                    <a:pt x="8" y="21"/>
                    <a:pt x="8" y="24"/>
                    <a:pt x="9" y="25"/>
                  </a:cubicBezTo>
                  <a:cubicBezTo>
                    <a:pt x="16" y="32"/>
                    <a:pt x="16" y="32"/>
                    <a:pt x="16" y="32"/>
                  </a:cubicBezTo>
                  <a:cubicBezTo>
                    <a:pt x="16" y="33"/>
                    <a:pt x="15" y="33"/>
                    <a:pt x="15" y="34"/>
                  </a:cubicBezTo>
                  <a:cubicBezTo>
                    <a:pt x="15" y="34"/>
                    <a:pt x="15" y="34"/>
                    <a:pt x="15" y="34"/>
                  </a:cubicBezTo>
                  <a:cubicBezTo>
                    <a:pt x="14" y="35"/>
                    <a:pt x="14" y="36"/>
                    <a:pt x="14" y="37"/>
                  </a:cubicBezTo>
                  <a:cubicBezTo>
                    <a:pt x="4" y="37"/>
                    <a:pt x="4" y="37"/>
                    <a:pt x="4" y="37"/>
                  </a:cubicBezTo>
                  <a:cubicBezTo>
                    <a:pt x="2" y="37"/>
                    <a:pt x="0" y="39"/>
                    <a:pt x="0" y="41"/>
                  </a:cubicBezTo>
                  <a:cubicBezTo>
                    <a:pt x="0" y="56"/>
                    <a:pt x="0" y="56"/>
                    <a:pt x="0" y="56"/>
                  </a:cubicBezTo>
                  <a:cubicBezTo>
                    <a:pt x="0" y="58"/>
                    <a:pt x="2" y="60"/>
                    <a:pt x="4" y="60"/>
                  </a:cubicBezTo>
                  <a:cubicBezTo>
                    <a:pt x="14" y="60"/>
                    <a:pt x="14" y="60"/>
                    <a:pt x="14" y="60"/>
                  </a:cubicBezTo>
                  <a:cubicBezTo>
                    <a:pt x="14" y="61"/>
                    <a:pt x="14" y="62"/>
                    <a:pt x="15" y="63"/>
                  </a:cubicBezTo>
                  <a:cubicBezTo>
                    <a:pt x="15" y="63"/>
                    <a:pt x="15" y="63"/>
                    <a:pt x="15" y="63"/>
                  </a:cubicBezTo>
                  <a:cubicBezTo>
                    <a:pt x="15" y="64"/>
                    <a:pt x="16" y="65"/>
                    <a:pt x="16" y="66"/>
                  </a:cubicBezTo>
                  <a:cubicBezTo>
                    <a:pt x="10" y="72"/>
                    <a:pt x="10" y="72"/>
                    <a:pt x="10" y="72"/>
                  </a:cubicBezTo>
                  <a:cubicBezTo>
                    <a:pt x="9" y="72"/>
                    <a:pt x="9" y="72"/>
                    <a:pt x="9" y="72"/>
                  </a:cubicBezTo>
                  <a:cubicBezTo>
                    <a:pt x="8" y="74"/>
                    <a:pt x="8" y="76"/>
                    <a:pt x="9" y="78"/>
                  </a:cubicBezTo>
                  <a:cubicBezTo>
                    <a:pt x="20" y="88"/>
                    <a:pt x="20" y="88"/>
                    <a:pt x="20" y="88"/>
                  </a:cubicBezTo>
                  <a:cubicBezTo>
                    <a:pt x="22" y="90"/>
                    <a:pt x="24" y="90"/>
                    <a:pt x="26" y="88"/>
                  </a:cubicBezTo>
                  <a:cubicBezTo>
                    <a:pt x="32" y="82"/>
                    <a:pt x="32" y="82"/>
                    <a:pt x="32" y="82"/>
                  </a:cubicBezTo>
                  <a:cubicBezTo>
                    <a:pt x="33" y="82"/>
                    <a:pt x="34" y="83"/>
                    <a:pt x="35" y="83"/>
                  </a:cubicBezTo>
                  <a:cubicBezTo>
                    <a:pt x="35" y="83"/>
                    <a:pt x="35" y="83"/>
                    <a:pt x="35" y="83"/>
                  </a:cubicBezTo>
                  <a:cubicBezTo>
                    <a:pt x="36" y="83"/>
                    <a:pt x="37" y="84"/>
                    <a:pt x="38" y="84"/>
                  </a:cubicBezTo>
                  <a:cubicBezTo>
                    <a:pt x="38" y="93"/>
                    <a:pt x="38" y="93"/>
                    <a:pt x="38" y="93"/>
                  </a:cubicBezTo>
                  <a:cubicBezTo>
                    <a:pt x="38" y="95"/>
                    <a:pt x="39" y="97"/>
                    <a:pt x="42" y="97"/>
                  </a:cubicBezTo>
                  <a:cubicBezTo>
                    <a:pt x="57" y="97"/>
                    <a:pt x="57" y="97"/>
                    <a:pt x="57" y="97"/>
                  </a:cubicBezTo>
                  <a:cubicBezTo>
                    <a:pt x="59" y="97"/>
                    <a:pt x="61" y="95"/>
                    <a:pt x="61" y="93"/>
                  </a:cubicBezTo>
                  <a:cubicBezTo>
                    <a:pt x="61" y="84"/>
                    <a:pt x="61" y="84"/>
                    <a:pt x="61" y="84"/>
                  </a:cubicBezTo>
                  <a:cubicBezTo>
                    <a:pt x="61" y="84"/>
                    <a:pt x="62" y="83"/>
                    <a:pt x="63" y="83"/>
                  </a:cubicBezTo>
                  <a:cubicBezTo>
                    <a:pt x="64" y="83"/>
                    <a:pt x="65" y="82"/>
                    <a:pt x="66" y="82"/>
                  </a:cubicBezTo>
                  <a:cubicBezTo>
                    <a:pt x="73" y="88"/>
                    <a:pt x="73" y="88"/>
                    <a:pt x="73" y="88"/>
                  </a:cubicBezTo>
                  <a:cubicBezTo>
                    <a:pt x="73" y="88"/>
                    <a:pt x="73" y="88"/>
                    <a:pt x="73" y="88"/>
                  </a:cubicBezTo>
                  <a:cubicBezTo>
                    <a:pt x="74" y="90"/>
                    <a:pt x="77" y="90"/>
                    <a:pt x="78" y="88"/>
                  </a:cubicBezTo>
                  <a:cubicBezTo>
                    <a:pt x="89" y="78"/>
                    <a:pt x="89" y="78"/>
                    <a:pt x="89" y="78"/>
                  </a:cubicBezTo>
                  <a:cubicBezTo>
                    <a:pt x="89" y="78"/>
                    <a:pt x="89" y="78"/>
                    <a:pt x="89" y="78"/>
                  </a:cubicBezTo>
                  <a:cubicBezTo>
                    <a:pt x="90" y="76"/>
                    <a:pt x="90" y="74"/>
                    <a:pt x="89" y="72"/>
                  </a:cubicBezTo>
                  <a:cubicBezTo>
                    <a:pt x="82" y="66"/>
                    <a:pt x="82" y="66"/>
                    <a:pt x="82" y="66"/>
                  </a:cubicBezTo>
                  <a:cubicBezTo>
                    <a:pt x="83" y="65"/>
                    <a:pt x="83" y="64"/>
                    <a:pt x="83" y="63"/>
                  </a:cubicBezTo>
                  <a:cubicBezTo>
                    <a:pt x="84" y="62"/>
                    <a:pt x="84" y="61"/>
                    <a:pt x="84" y="60"/>
                  </a:cubicBezTo>
                  <a:cubicBezTo>
                    <a:pt x="94" y="60"/>
                    <a:pt x="94" y="60"/>
                    <a:pt x="94" y="60"/>
                  </a:cubicBezTo>
                  <a:cubicBezTo>
                    <a:pt x="94" y="60"/>
                    <a:pt x="94" y="60"/>
                    <a:pt x="94" y="60"/>
                  </a:cubicBezTo>
                  <a:cubicBezTo>
                    <a:pt x="96" y="60"/>
                    <a:pt x="98" y="58"/>
                    <a:pt x="98" y="56"/>
                  </a:cubicBezTo>
                  <a:cubicBezTo>
                    <a:pt x="98" y="41"/>
                    <a:pt x="98" y="41"/>
                    <a:pt x="98" y="41"/>
                  </a:cubicBezTo>
                  <a:cubicBezTo>
                    <a:pt x="98" y="41"/>
                    <a:pt x="98" y="41"/>
                    <a:pt x="98" y="41"/>
                  </a:cubicBezTo>
                  <a:cubicBezTo>
                    <a:pt x="98" y="39"/>
                    <a:pt x="96" y="37"/>
                    <a:pt x="94" y="37"/>
                  </a:cubicBezTo>
                  <a:close/>
                  <a:moveTo>
                    <a:pt x="90" y="52"/>
                  </a:moveTo>
                  <a:cubicBezTo>
                    <a:pt x="90" y="52"/>
                    <a:pt x="90" y="52"/>
                    <a:pt x="90" y="52"/>
                  </a:cubicBezTo>
                  <a:cubicBezTo>
                    <a:pt x="81" y="52"/>
                    <a:pt x="81" y="52"/>
                    <a:pt x="81" y="52"/>
                  </a:cubicBezTo>
                  <a:cubicBezTo>
                    <a:pt x="79" y="52"/>
                    <a:pt x="78" y="54"/>
                    <a:pt x="78" y="55"/>
                  </a:cubicBezTo>
                  <a:cubicBezTo>
                    <a:pt x="77" y="57"/>
                    <a:pt x="77" y="58"/>
                    <a:pt x="76" y="60"/>
                  </a:cubicBezTo>
                  <a:cubicBezTo>
                    <a:pt x="76" y="61"/>
                    <a:pt x="75" y="63"/>
                    <a:pt x="74" y="64"/>
                  </a:cubicBezTo>
                  <a:cubicBezTo>
                    <a:pt x="73" y="66"/>
                    <a:pt x="73" y="68"/>
                    <a:pt x="74" y="69"/>
                  </a:cubicBezTo>
                  <a:cubicBezTo>
                    <a:pt x="74" y="69"/>
                    <a:pt x="74" y="69"/>
                    <a:pt x="74" y="69"/>
                  </a:cubicBezTo>
                  <a:cubicBezTo>
                    <a:pt x="80" y="75"/>
                    <a:pt x="80" y="75"/>
                    <a:pt x="80" y="75"/>
                  </a:cubicBezTo>
                  <a:cubicBezTo>
                    <a:pt x="75" y="80"/>
                    <a:pt x="75" y="80"/>
                    <a:pt x="75" y="80"/>
                  </a:cubicBezTo>
                  <a:cubicBezTo>
                    <a:pt x="69" y="74"/>
                    <a:pt x="69" y="74"/>
                    <a:pt x="69" y="74"/>
                  </a:cubicBezTo>
                  <a:cubicBezTo>
                    <a:pt x="68" y="73"/>
                    <a:pt x="66" y="72"/>
                    <a:pt x="64" y="74"/>
                  </a:cubicBezTo>
                  <a:cubicBezTo>
                    <a:pt x="63" y="74"/>
                    <a:pt x="62" y="75"/>
                    <a:pt x="60" y="76"/>
                  </a:cubicBezTo>
                  <a:cubicBezTo>
                    <a:pt x="59" y="76"/>
                    <a:pt x="57" y="77"/>
                    <a:pt x="56" y="77"/>
                  </a:cubicBezTo>
                  <a:cubicBezTo>
                    <a:pt x="54" y="78"/>
                    <a:pt x="53" y="79"/>
                    <a:pt x="53" y="81"/>
                  </a:cubicBezTo>
                  <a:cubicBezTo>
                    <a:pt x="53" y="81"/>
                    <a:pt x="53" y="81"/>
                    <a:pt x="53" y="81"/>
                  </a:cubicBezTo>
                  <a:cubicBezTo>
                    <a:pt x="53" y="89"/>
                    <a:pt x="53" y="89"/>
                    <a:pt x="53" y="89"/>
                  </a:cubicBezTo>
                  <a:cubicBezTo>
                    <a:pt x="46" y="89"/>
                    <a:pt x="46" y="89"/>
                    <a:pt x="46" y="89"/>
                  </a:cubicBezTo>
                  <a:cubicBezTo>
                    <a:pt x="46" y="81"/>
                    <a:pt x="46" y="81"/>
                    <a:pt x="46" y="81"/>
                  </a:cubicBezTo>
                  <a:cubicBezTo>
                    <a:pt x="46" y="79"/>
                    <a:pt x="44" y="77"/>
                    <a:pt x="42" y="77"/>
                  </a:cubicBezTo>
                  <a:cubicBezTo>
                    <a:pt x="41" y="77"/>
                    <a:pt x="39" y="76"/>
                    <a:pt x="38" y="76"/>
                  </a:cubicBezTo>
                  <a:cubicBezTo>
                    <a:pt x="38" y="76"/>
                    <a:pt x="38" y="76"/>
                    <a:pt x="38" y="76"/>
                  </a:cubicBezTo>
                  <a:cubicBezTo>
                    <a:pt x="36" y="75"/>
                    <a:pt x="35" y="74"/>
                    <a:pt x="34" y="73"/>
                  </a:cubicBezTo>
                  <a:cubicBezTo>
                    <a:pt x="32" y="72"/>
                    <a:pt x="30" y="73"/>
                    <a:pt x="29" y="74"/>
                  </a:cubicBezTo>
                  <a:cubicBezTo>
                    <a:pt x="23" y="80"/>
                    <a:pt x="23" y="80"/>
                    <a:pt x="23" y="80"/>
                  </a:cubicBezTo>
                  <a:cubicBezTo>
                    <a:pt x="18" y="75"/>
                    <a:pt x="18" y="75"/>
                    <a:pt x="18" y="75"/>
                  </a:cubicBezTo>
                  <a:cubicBezTo>
                    <a:pt x="24" y="69"/>
                    <a:pt x="24" y="69"/>
                    <a:pt x="24" y="69"/>
                  </a:cubicBezTo>
                  <a:cubicBezTo>
                    <a:pt x="25" y="68"/>
                    <a:pt x="25" y="66"/>
                    <a:pt x="24" y="64"/>
                  </a:cubicBezTo>
                  <a:cubicBezTo>
                    <a:pt x="23" y="63"/>
                    <a:pt x="23" y="61"/>
                    <a:pt x="22" y="60"/>
                  </a:cubicBezTo>
                  <a:cubicBezTo>
                    <a:pt x="22" y="60"/>
                    <a:pt x="22" y="60"/>
                    <a:pt x="22" y="60"/>
                  </a:cubicBezTo>
                  <a:cubicBezTo>
                    <a:pt x="21" y="58"/>
                    <a:pt x="21" y="57"/>
                    <a:pt x="21" y="55"/>
                  </a:cubicBezTo>
                  <a:cubicBezTo>
                    <a:pt x="20" y="53"/>
                    <a:pt x="19" y="52"/>
                    <a:pt x="17" y="52"/>
                  </a:cubicBezTo>
                  <a:cubicBezTo>
                    <a:pt x="17" y="52"/>
                    <a:pt x="17" y="52"/>
                    <a:pt x="17" y="52"/>
                  </a:cubicBezTo>
                  <a:cubicBezTo>
                    <a:pt x="8" y="52"/>
                    <a:pt x="8" y="52"/>
                    <a:pt x="8" y="52"/>
                  </a:cubicBezTo>
                  <a:cubicBezTo>
                    <a:pt x="8" y="45"/>
                    <a:pt x="8" y="45"/>
                    <a:pt x="8" y="45"/>
                  </a:cubicBezTo>
                  <a:cubicBezTo>
                    <a:pt x="17" y="45"/>
                    <a:pt x="17" y="45"/>
                    <a:pt x="17" y="45"/>
                  </a:cubicBezTo>
                  <a:cubicBezTo>
                    <a:pt x="19" y="45"/>
                    <a:pt x="20" y="44"/>
                    <a:pt x="21" y="42"/>
                  </a:cubicBezTo>
                  <a:cubicBezTo>
                    <a:pt x="21" y="40"/>
                    <a:pt x="22" y="39"/>
                    <a:pt x="22" y="37"/>
                  </a:cubicBezTo>
                  <a:cubicBezTo>
                    <a:pt x="22" y="37"/>
                    <a:pt x="22" y="37"/>
                    <a:pt x="22" y="37"/>
                  </a:cubicBezTo>
                  <a:cubicBezTo>
                    <a:pt x="23" y="36"/>
                    <a:pt x="23" y="34"/>
                    <a:pt x="24" y="33"/>
                  </a:cubicBezTo>
                  <a:cubicBezTo>
                    <a:pt x="25" y="32"/>
                    <a:pt x="25" y="30"/>
                    <a:pt x="24" y="28"/>
                  </a:cubicBezTo>
                  <a:cubicBezTo>
                    <a:pt x="24" y="28"/>
                    <a:pt x="24" y="28"/>
                    <a:pt x="24" y="28"/>
                  </a:cubicBezTo>
                  <a:cubicBezTo>
                    <a:pt x="18" y="22"/>
                    <a:pt x="18" y="22"/>
                    <a:pt x="18" y="22"/>
                  </a:cubicBezTo>
                  <a:cubicBezTo>
                    <a:pt x="23" y="17"/>
                    <a:pt x="23" y="17"/>
                    <a:pt x="23" y="17"/>
                  </a:cubicBezTo>
                  <a:cubicBezTo>
                    <a:pt x="29" y="23"/>
                    <a:pt x="29" y="23"/>
                    <a:pt x="29" y="23"/>
                  </a:cubicBezTo>
                  <a:cubicBezTo>
                    <a:pt x="30" y="25"/>
                    <a:pt x="32" y="25"/>
                    <a:pt x="34" y="24"/>
                  </a:cubicBezTo>
                  <a:cubicBezTo>
                    <a:pt x="35" y="23"/>
                    <a:pt x="36" y="22"/>
                    <a:pt x="38" y="22"/>
                  </a:cubicBezTo>
                  <a:cubicBezTo>
                    <a:pt x="39" y="21"/>
                    <a:pt x="41" y="20"/>
                    <a:pt x="43" y="20"/>
                  </a:cubicBezTo>
                  <a:cubicBezTo>
                    <a:pt x="44" y="20"/>
                    <a:pt x="46" y="18"/>
                    <a:pt x="46" y="16"/>
                  </a:cubicBezTo>
                  <a:cubicBezTo>
                    <a:pt x="46" y="16"/>
                    <a:pt x="46" y="16"/>
                    <a:pt x="46" y="16"/>
                  </a:cubicBezTo>
                  <a:cubicBezTo>
                    <a:pt x="46" y="8"/>
                    <a:pt x="46" y="8"/>
                    <a:pt x="46" y="8"/>
                  </a:cubicBezTo>
                  <a:cubicBezTo>
                    <a:pt x="53" y="8"/>
                    <a:pt x="53" y="8"/>
                    <a:pt x="53" y="8"/>
                  </a:cubicBezTo>
                  <a:cubicBezTo>
                    <a:pt x="53" y="16"/>
                    <a:pt x="53" y="16"/>
                    <a:pt x="53" y="16"/>
                  </a:cubicBezTo>
                  <a:cubicBezTo>
                    <a:pt x="53" y="18"/>
                    <a:pt x="54" y="20"/>
                    <a:pt x="56" y="20"/>
                  </a:cubicBezTo>
                  <a:cubicBezTo>
                    <a:pt x="57" y="21"/>
                    <a:pt x="59" y="21"/>
                    <a:pt x="60" y="22"/>
                  </a:cubicBezTo>
                  <a:cubicBezTo>
                    <a:pt x="62" y="22"/>
                    <a:pt x="63" y="23"/>
                    <a:pt x="65" y="24"/>
                  </a:cubicBezTo>
                  <a:cubicBezTo>
                    <a:pt x="66" y="25"/>
                    <a:pt x="68" y="24"/>
                    <a:pt x="70" y="23"/>
                  </a:cubicBezTo>
                  <a:cubicBezTo>
                    <a:pt x="75" y="17"/>
                    <a:pt x="75" y="17"/>
                    <a:pt x="75" y="17"/>
                  </a:cubicBezTo>
                  <a:cubicBezTo>
                    <a:pt x="80" y="22"/>
                    <a:pt x="80" y="22"/>
                    <a:pt x="80" y="22"/>
                  </a:cubicBezTo>
                  <a:cubicBezTo>
                    <a:pt x="74" y="28"/>
                    <a:pt x="74" y="28"/>
                    <a:pt x="74" y="28"/>
                  </a:cubicBezTo>
                  <a:cubicBezTo>
                    <a:pt x="73" y="30"/>
                    <a:pt x="73" y="32"/>
                    <a:pt x="74" y="33"/>
                  </a:cubicBezTo>
                  <a:cubicBezTo>
                    <a:pt x="75" y="35"/>
                    <a:pt x="76" y="36"/>
                    <a:pt x="76" y="37"/>
                  </a:cubicBezTo>
                  <a:cubicBezTo>
                    <a:pt x="76" y="38"/>
                    <a:pt x="76" y="38"/>
                    <a:pt x="76" y="38"/>
                  </a:cubicBezTo>
                  <a:cubicBezTo>
                    <a:pt x="77" y="39"/>
                    <a:pt x="77" y="41"/>
                    <a:pt x="78" y="42"/>
                  </a:cubicBezTo>
                  <a:cubicBezTo>
                    <a:pt x="78" y="44"/>
                    <a:pt x="80" y="45"/>
                    <a:pt x="81" y="45"/>
                  </a:cubicBezTo>
                  <a:cubicBezTo>
                    <a:pt x="90" y="45"/>
                    <a:pt x="90" y="45"/>
                    <a:pt x="90" y="45"/>
                  </a:cubicBezTo>
                  <a:cubicBezTo>
                    <a:pt x="90" y="52"/>
                    <a:pt x="90" y="52"/>
                    <a:pt x="90" y="52"/>
                  </a:cubicBezTo>
                  <a:close/>
                  <a:moveTo>
                    <a:pt x="49" y="32"/>
                  </a:moveTo>
                  <a:cubicBezTo>
                    <a:pt x="49" y="32"/>
                    <a:pt x="49" y="32"/>
                    <a:pt x="49" y="32"/>
                  </a:cubicBezTo>
                  <a:cubicBezTo>
                    <a:pt x="45" y="32"/>
                    <a:pt x="40" y="34"/>
                    <a:pt x="37" y="37"/>
                  </a:cubicBezTo>
                  <a:cubicBezTo>
                    <a:pt x="34" y="40"/>
                    <a:pt x="32" y="44"/>
                    <a:pt x="32" y="49"/>
                  </a:cubicBezTo>
                  <a:cubicBezTo>
                    <a:pt x="32" y="53"/>
                    <a:pt x="34" y="57"/>
                    <a:pt x="37" y="60"/>
                  </a:cubicBezTo>
                  <a:cubicBezTo>
                    <a:pt x="40" y="63"/>
                    <a:pt x="45" y="65"/>
                    <a:pt x="49" y="65"/>
                  </a:cubicBezTo>
                  <a:cubicBezTo>
                    <a:pt x="54" y="65"/>
                    <a:pt x="58" y="63"/>
                    <a:pt x="61" y="60"/>
                  </a:cubicBezTo>
                  <a:cubicBezTo>
                    <a:pt x="64" y="57"/>
                    <a:pt x="66" y="53"/>
                    <a:pt x="66" y="49"/>
                  </a:cubicBezTo>
                  <a:cubicBezTo>
                    <a:pt x="66" y="44"/>
                    <a:pt x="64" y="40"/>
                    <a:pt x="61" y="37"/>
                  </a:cubicBezTo>
                  <a:cubicBezTo>
                    <a:pt x="58" y="34"/>
                    <a:pt x="54" y="32"/>
                    <a:pt x="49" y="32"/>
                  </a:cubicBezTo>
                  <a:close/>
                  <a:moveTo>
                    <a:pt x="58" y="57"/>
                  </a:moveTo>
                  <a:cubicBezTo>
                    <a:pt x="58" y="57"/>
                    <a:pt x="58" y="57"/>
                    <a:pt x="58" y="57"/>
                  </a:cubicBezTo>
                  <a:cubicBezTo>
                    <a:pt x="55" y="59"/>
                    <a:pt x="52" y="61"/>
                    <a:pt x="49" y="61"/>
                  </a:cubicBezTo>
                  <a:cubicBezTo>
                    <a:pt x="46" y="61"/>
                    <a:pt x="43" y="59"/>
                    <a:pt x="41" y="57"/>
                  </a:cubicBezTo>
                  <a:cubicBezTo>
                    <a:pt x="39" y="55"/>
                    <a:pt x="37" y="52"/>
                    <a:pt x="37" y="49"/>
                  </a:cubicBezTo>
                  <a:cubicBezTo>
                    <a:pt x="37" y="45"/>
                    <a:pt x="39" y="42"/>
                    <a:pt x="41" y="40"/>
                  </a:cubicBezTo>
                  <a:cubicBezTo>
                    <a:pt x="43" y="38"/>
                    <a:pt x="46" y="37"/>
                    <a:pt x="49" y="37"/>
                  </a:cubicBezTo>
                  <a:cubicBezTo>
                    <a:pt x="52" y="37"/>
                    <a:pt x="55" y="38"/>
                    <a:pt x="58" y="40"/>
                  </a:cubicBezTo>
                  <a:cubicBezTo>
                    <a:pt x="60" y="42"/>
                    <a:pt x="61" y="45"/>
                    <a:pt x="61" y="49"/>
                  </a:cubicBezTo>
                  <a:cubicBezTo>
                    <a:pt x="61" y="52"/>
                    <a:pt x="60" y="55"/>
                    <a:pt x="58" y="57"/>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272790" y="283210"/>
            <a:ext cx="5647055" cy="645160"/>
          </a:xfrm>
          <a:prstGeom prst="rect">
            <a:avLst/>
          </a:prstGeom>
        </p:spPr>
        <p:txBody>
          <a:bodyPr wrap="square">
            <a:spAutoFit/>
          </a:bodyPr>
          <a:p>
            <a:pPr algn="ct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N+1</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标准与</a:t>
            </a:r>
            <a:r>
              <a:rPr lang="en-US" altLang="zh-CN" sz="3600" b="1" dirty="0">
                <a:solidFill>
                  <a:schemeClr val="accent1">
                    <a:lumMod val="75000"/>
                  </a:schemeClr>
                </a:solidFill>
                <a:latin typeface="微软雅黑" panose="020B0503020204020204" pitchFamily="34" charset="-122"/>
                <a:ea typeface="微软雅黑" panose="020B0503020204020204" pitchFamily="34" charset="-122"/>
              </a:rPr>
              <a:t>2N</a:t>
            </a: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标准</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6"/>
            </p:custDataLst>
          </p:nvPr>
        </p:nvSpPr>
        <p:spPr>
          <a:xfrm flipH="1">
            <a:off x="2840990" y="1758633"/>
            <a:ext cx="379285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en-US" altLang="zh-CN" sz="2400" b="0" spc="317" dirty="0">
                <a:solidFill>
                  <a:schemeClr val="dk1"/>
                </a:solidFill>
                <a:latin typeface="微软雅黑" panose="020B0503020204020204" pitchFamily="34" charset="-122"/>
                <a:ea typeface="微软雅黑" panose="020B0503020204020204" pitchFamily="34" charset="-122"/>
              </a:rPr>
              <a:t>N</a:t>
            </a:r>
            <a:r>
              <a:rPr lang="zh-CN" altLang="en-US" sz="2400" b="0" spc="317" dirty="0">
                <a:solidFill>
                  <a:schemeClr val="dk1"/>
                </a:solidFill>
                <a:latin typeface="微软雅黑" panose="020B0503020204020204" pitchFamily="34" charset="-122"/>
                <a:ea typeface="微软雅黑" panose="020B0503020204020204" pitchFamily="34" charset="-122"/>
              </a:rPr>
              <a:t>：工作年限</a:t>
            </a:r>
            <a:r>
              <a:rPr lang="zh-CN" altLang="en-US" sz="2400" b="0" spc="317" dirty="0">
                <a:solidFill>
                  <a:schemeClr val="dk1"/>
                </a:solidFill>
                <a:latin typeface="微软雅黑" panose="020B0503020204020204" pitchFamily="34" charset="-122"/>
                <a:ea typeface="微软雅黑" panose="020B0503020204020204" pitchFamily="34" charset="-122"/>
              </a:rPr>
              <a:t>折算</a:t>
            </a:r>
            <a:endParaRPr lang="zh-CN" altLang="en-US" sz="2400" b="0" spc="317" dirty="0">
              <a:solidFill>
                <a:schemeClr val="dk1"/>
              </a:solidFill>
              <a:latin typeface="微软雅黑" panose="020B0503020204020204" pitchFamily="34" charset="-122"/>
              <a:ea typeface="微软雅黑" panose="020B0503020204020204" pitchFamily="34"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54305" y="201295"/>
            <a:ext cx="6096000" cy="592010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5610225" y="814705"/>
            <a:ext cx="6096000" cy="51200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email"/>
          <a:stretch>
            <a:fillRect/>
          </a:stretch>
        </p:blipFill>
        <p:spPr>
          <a:xfrm>
            <a:off x="0" y="0"/>
            <a:ext cx="720090" cy="656863"/>
          </a:xfrm>
          <a:prstGeom prst="rect">
            <a:avLst/>
          </a:prstGeom>
        </p:spPr>
      </p:pic>
      <p:pic>
        <p:nvPicPr>
          <p:cNvPr id="6" name="图片 5"/>
          <p:cNvPicPr/>
          <p:nvPr userDrawn="1">
            <p:custDataLst>
              <p:tags r:id="rId4"/>
            </p:custDataLst>
          </p:nvPr>
        </p:nvPicPr>
        <p:blipFill>
          <a:blip r:embed="rId5" r:link="rId6" cstate="email"/>
          <a:stretch>
            <a:fillRect/>
          </a:stretch>
        </p:blipFill>
        <p:spPr>
          <a:xfrm>
            <a:off x="11471910" y="0"/>
            <a:ext cx="720090" cy="660082"/>
          </a:xfrm>
          <a:prstGeom prst="rect">
            <a:avLst/>
          </a:prstGeom>
        </p:spPr>
      </p:pic>
      <p:sp>
        <p:nvSpPr>
          <p:cNvPr id="9" name="矩形 8"/>
          <p:cNvSpPr/>
          <p:nvPr>
            <p:custDataLst>
              <p:tags r:id="rId7"/>
            </p:custDataLst>
          </p:nvPr>
        </p:nvSpPr>
        <p:spPr>
          <a:xfrm flipV="1">
            <a:off x="100830" y="90000"/>
            <a:ext cx="12013200" cy="6678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5592A"/>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8"/>
            </p:custDataLst>
          </p:nvPr>
        </p:nvSpPr>
        <p:spPr>
          <a:xfrm flipH="1">
            <a:off x="7152640" y="3749358"/>
            <a:ext cx="3792855" cy="82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b="0" spc="317" dirty="0">
                <a:solidFill>
                  <a:schemeClr val="dk1"/>
                </a:solidFill>
                <a:latin typeface="微软雅黑" panose="020B0503020204020204" pitchFamily="34" charset="-122"/>
                <a:ea typeface="微软雅黑" panose="020B0503020204020204" pitchFamily="34" charset="-122"/>
              </a:rPr>
              <a:t>原告解除劳动合同的事实依据不存在</a:t>
            </a:r>
            <a:endParaRPr lang="zh-CN" altLang="en-US" sz="2400" b="0" spc="317" dirty="0">
              <a:solidFill>
                <a:schemeClr val="dk1"/>
              </a:solidFill>
              <a:latin typeface="微软雅黑" panose="020B0503020204020204" pitchFamily="34" charset="-122"/>
              <a:ea typeface="微软雅黑" panose="020B0503020204020204" pitchFamily="34" charset="-122"/>
            </a:endParaRPr>
          </a:p>
        </p:txBody>
      </p:sp>
      <p:sp>
        <p:nvSpPr>
          <p:cNvPr id="36" name="文本框 35"/>
          <p:cNvSpPr txBox="1"/>
          <p:nvPr>
            <p:custDataLst>
              <p:tags r:id="rId9"/>
            </p:custDataLst>
          </p:nvPr>
        </p:nvSpPr>
        <p:spPr>
          <a:xfrm flipH="1">
            <a:off x="1071880" y="2214563"/>
            <a:ext cx="4314190" cy="82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b="0" spc="317" dirty="0">
                <a:solidFill>
                  <a:schemeClr val="dk1"/>
                </a:solidFill>
                <a:latin typeface="微软雅黑" panose="020B0503020204020204" pitchFamily="34" charset="-122"/>
                <a:ea typeface="微软雅黑" panose="020B0503020204020204" pitchFamily="34" charset="-122"/>
              </a:rPr>
              <a:t>原告在仲裁和诉讼时所陈述的解除依据不一致</a:t>
            </a:r>
            <a:endParaRPr lang="zh-CN" altLang="en-US" sz="2400" b="0" spc="317" dirty="0">
              <a:solidFill>
                <a:schemeClr val="dk1"/>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10"/>
            </p:custDataLst>
          </p:nvPr>
        </p:nvSpPr>
        <p:spPr>
          <a:xfrm flipH="1">
            <a:off x="1557020" y="5195253"/>
            <a:ext cx="3646170" cy="82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r>
              <a:rPr lang="zh-CN" altLang="en-US" sz="2400" b="0" spc="317" dirty="0">
                <a:solidFill>
                  <a:schemeClr val="dk1"/>
                </a:solidFill>
                <a:latin typeface="微软雅黑" panose="020B0503020204020204" pitchFamily="34" charset="-122"/>
                <a:ea typeface="微软雅黑" panose="020B0503020204020204" pitchFamily="34" charset="-122"/>
              </a:rPr>
              <a:t>未能提供证据证明就变更劳动合同内容</a:t>
            </a:r>
            <a:endParaRPr lang="zh-CN" altLang="en-US" sz="2400" b="0" spc="317" dirty="0">
              <a:solidFill>
                <a:schemeClr val="dk1"/>
              </a:solidFill>
              <a:latin typeface="微软雅黑" panose="020B0503020204020204" pitchFamily="34" charset="-122"/>
              <a:ea typeface="微软雅黑" panose="020B0503020204020204" pitchFamily="34" charset="-122"/>
            </a:endParaRPr>
          </a:p>
        </p:txBody>
      </p:sp>
      <p:sp>
        <p:nvSpPr>
          <p:cNvPr id="41" name="任意多边形 40"/>
          <p:cNvSpPr/>
          <p:nvPr>
            <p:custDataLst>
              <p:tags r:id="rId11"/>
            </p:custDataLst>
          </p:nvPr>
        </p:nvSpPr>
        <p:spPr>
          <a:xfrm rot="20700000">
            <a:off x="5642610" y="2020612"/>
            <a:ext cx="1162050" cy="1162050"/>
          </a:xfrm>
          <a:custGeom>
            <a:avLst/>
            <a:gdLst>
              <a:gd name="connsiteX0" fmla="*/ 495045 w 1485106"/>
              <a:gd name="connsiteY0" fmla="*/ 0 h 1485106"/>
              <a:gd name="connsiteX1" fmla="*/ 1485106 w 1485106"/>
              <a:gd name="connsiteY1" fmla="*/ 0 h 1485106"/>
              <a:gd name="connsiteX2" fmla="*/ 1485106 w 1485106"/>
              <a:gd name="connsiteY2" fmla="*/ 1485106 h 1485106"/>
              <a:gd name="connsiteX3" fmla="*/ 0 w 1485106"/>
              <a:gd name="connsiteY3" fmla="*/ 1485106 h 1485106"/>
              <a:gd name="connsiteX4" fmla="*/ 0 w 1485106"/>
              <a:gd name="connsiteY4" fmla="*/ 495045 h 1485106"/>
              <a:gd name="connsiteX5" fmla="*/ 495045 w 1485106"/>
              <a:gd name="connsiteY5" fmla="*/ 0 h 148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106" h="1485106">
                <a:moveTo>
                  <a:pt x="495045" y="0"/>
                </a:moveTo>
                <a:lnTo>
                  <a:pt x="1485106" y="0"/>
                </a:lnTo>
                <a:lnTo>
                  <a:pt x="1485106" y="1485106"/>
                </a:lnTo>
                <a:lnTo>
                  <a:pt x="0" y="1485106"/>
                </a:lnTo>
                <a:lnTo>
                  <a:pt x="0" y="495045"/>
                </a:lnTo>
                <a:cubicBezTo>
                  <a:pt x="0" y="221639"/>
                  <a:pt x="221639" y="0"/>
                  <a:pt x="495045" y="0"/>
                </a:cubicBez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3" name="任意多边形 42"/>
          <p:cNvSpPr/>
          <p:nvPr>
            <p:custDataLst>
              <p:tags r:id="rId12"/>
            </p:custDataLst>
          </p:nvPr>
        </p:nvSpPr>
        <p:spPr>
          <a:xfrm rot="20700000">
            <a:off x="5642610" y="3570831"/>
            <a:ext cx="1162050" cy="1162050"/>
          </a:xfrm>
          <a:custGeom>
            <a:avLst/>
            <a:gdLst>
              <a:gd name="connsiteX0" fmla="*/ 0 w 1485106"/>
              <a:gd name="connsiteY0" fmla="*/ 0 h 1485106"/>
              <a:gd name="connsiteX1" fmla="*/ 990061 w 1485106"/>
              <a:gd name="connsiteY1" fmla="*/ 0 h 1485106"/>
              <a:gd name="connsiteX2" fmla="*/ 1485106 w 1485106"/>
              <a:gd name="connsiteY2" fmla="*/ 495045 h 1485106"/>
              <a:gd name="connsiteX3" fmla="*/ 1485106 w 1485106"/>
              <a:gd name="connsiteY3" fmla="*/ 1485106 h 1485106"/>
              <a:gd name="connsiteX4" fmla="*/ 0 w 1485106"/>
              <a:gd name="connsiteY4" fmla="*/ 1485106 h 148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06" h="1485106">
                <a:moveTo>
                  <a:pt x="0" y="0"/>
                </a:moveTo>
                <a:lnTo>
                  <a:pt x="990061" y="0"/>
                </a:lnTo>
                <a:cubicBezTo>
                  <a:pt x="1263467" y="0"/>
                  <a:pt x="1485106" y="221639"/>
                  <a:pt x="1485106" y="495045"/>
                </a:cubicBezTo>
                <a:lnTo>
                  <a:pt x="1485106" y="1485106"/>
                </a:lnTo>
                <a:lnTo>
                  <a:pt x="0" y="1485106"/>
                </a:ln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45" name="任意多边形 44"/>
          <p:cNvSpPr/>
          <p:nvPr>
            <p:custDataLst>
              <p:tags r:id="rId13"/>
            </p:custDataLst>
          </p:nvPr>
        </p:nvSpPr>
        <p:spPr>
          <a:xfrm rot="20700000">
            <a:off x="5642610" y="5121050"/>
            <a:ext cx="1162050" cy="1162050"/>
          </a:xfrm>
          <a:custGeom>
            <a:avLst/>
            <a:gdLst>
              <a:gd name="connsiteX0" fmla="*/ 0 w 1485106"/>
              <a:gd name="connsiteY0" fmla="*/ 0 h 1485106"/>
              <a:gd name="connsiteX1" fmla="*/ 1485106 w 1485106"/>
              <a:gd name="connsiteY1" fmla="*/ 0 h 1485106"/>
              <a:gd name="connsiteX2" fmla="*/ 1485106 w 1485106"/>
              <a:gd name="connsiteY2" fmla="*/ 1485106 h 1485106"/>
              <a:gd name="connsiteX3" fmla="*/ 495045 w 1485106"/>
              <a:gd name="connsiteY3" fmla="*/ 1485106 h 1485106"/>
              <a:gd name="connsiteX4" fmla="*/ 0 w 1485106"/>
              <a:gd name="connsiteY4" fmla="*/ 990061 h 148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06" h="1485106">
                <a:moveTo>
                  <a:pt x="0" y="0"/>
                </a:moveTo>
                <a:lnTo>
                  <a:pt x="1485106" y="0"/>
                </a:lnTo>
                <a:lnTo>
                  <a:pt x="1485106" y="1485106"/>
                </a:lnTo>
                <a:lnTo>
                  <a:pt x="495045" y="1485106"/>
                </a:lnTo>
                <a:cubicBezTo>
                  <a:pt x="221639" y="1485106"/>
                  <a:pt x="0" y="1263467"/>
                  <a:pt x="0" y="990061"/>
                </a:cubicBezTo>
                <a:close/>
              </a:path>
            </a:pathLst>
          </a:custGeom>
          <a:solidFill>
            <a:schemeClr val="l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50" name="任意多边形 49"/>
          <p:cNvSpPr>
            <a:spLocks noEditPoints="1"/>
          </p:cNvSpPr>
          <p:nvPr>
            <p:custDataLst>
              <p:tags r:id="rId14"/>
            </p:custDataLst>
          </p:nvPr>
        </p:nvSpPr>
        <p:spPr>
          <a:xfrm>
            <a:off x="5923183" y="2331146"/>
            <a:ext cx="599917" cy="618335"/>
          </a:xfrm>
          <a:custGeom>
            <a:avLst/>
            <a:gdLst/>
            <a:ahLst/>
            <a:cxnLst/>
            <a:rect l="0" t="0" r="0" b="0"/>
            <a:pathLst>
              <a:path w="120" h="124">
                <a:moveTo>
                  <a:pt x="14" y="58"/>
                </a:moveTo>
                <a:cubicBezTo>
                  <a:pt x="15" y="58"/>
                  <a:pt x="16" y="59"/>
                  <a:pt x="16" y="60"/>
                </a:cubicBezTo>
                <a:cubicBezTo>
                  <a:pt x="16" y="62"/>
                  <a:pt x="15" y="63"/>
                  <a:pt x="14" y="63"/>
                </a:cubicBezTo>
                <a:cubicBezTo>
                  <a:pt x="3" y="63"/>
                  <a:pt x="3" y="63"/>
                  <a:pt x="3" y="63"/>
                </a:cubicBezTo>
                <a:cubicBezTo>
                  <a:pt x="1" y="63"/>
                  <a:pt x="0" y="62"/>
                  <a:pt x="0" y="60"/>
                </a:cubicBezTo>
                <a:cubicBezTo>
                  <a:pt x="0" y="59"/>
                  <a:pt x="1" y="58"/>
                  <a:pt x="3" y="58"/>
                </a:cubicBezTo>
                <a:cubicBezTo>
                  <a:pt x="14" y="58"/>
                  <a:pt x="14" y="58"/>
                  <a:pt x="14" y="58"/>
                </a:cubicBezTo>
                <a:close/>
                <a:moveTo>
                  <a:pt x="60" y="20"/>
                </a:moveTo>
                <a:cubicBezTo>
                  <a:pt x="60" y="20"/>
                  <a:pt x="60" y="20"/>
                  <a:pt x="60" y="20"/>
                </a:cubicBezTo>
                <a:cubicBezTo>
                  <a:pt x="82" y="20"/>
                  <a:pt x="100" y="38"/>
                  <a:pt x="100" y="60"/>
                </a:cubicBezTo>
                <a:cubicBezTo>
                  <a:pt x="100" y="83"/>
                  <a:pt x="82" y="101"/>
                  <a:pt x="60" y="101"/>
                </a:cubicBezTo>
                <a:cubicBezTo>
                  <a:pt x="38" y="101"/>
                  <a:pt x="20" y="83"/>
                  <a:pt x="20" y="60"/>
                </a:cubicBezTo>
                <a:cubicBezTo>
                  <a:pt x="20" y="38"/>
                  <a:pt x="38" y="20"/>
                  <a:pt x="60" y="20"/>
                </a:cubicBezTo>
                <a:close/>
                <a:moveTo>
                  <a:pt x="60" y="30"/>
                </a:moveTo>
                <a:cubicBezTo>
                  <a:pt x="60" y="30"/>
                  <a:pt x="60" y="30"/>
                  <a:pt x="60" y="30"/>
                </a:cubicBezTo>
                <a:cubicBezTo>
                  <a:pt x="43" y="30"/>
                  <a:pt x="30" y="44"/>
                  <a:pt x="30" y="60"/>
                </a:cubicBezTo>
                <a:cubicBezTo>
                  <a:pt x="30" y="77"/>
                  <a:pt x="43" y="91"/>
                  <a:pt x="60" y="91"/>
                </a:cubicBezTo>
                <a:cubicBezTo>
                  <a:pt x="77" y="91"/>
                  <a:pt x="90" y="77"/>
                  <a:pt x="90" y="60"/>
                </a:cubicBezTo>
                <a:cubicBezTo>
                  <a:pt x="90" y="44"/>
                  <a:pt x="77" y="30"/>
                  <a:pt x="60" y="30"/>
                </a:cubicBezTo>
                <a:close/>
                <a:moveTo>
                  <a:pt x="44" y="108"/>
                </a:moveTo>
                <a:cubicBezTo>
                  <a:pt x="44" y="108"/>
                  <a:pt x="44" y="108"/>
                  <a:pt x="44" y="108"/>
                </a:cubicBezTo>
                <a:cubicBezTo>
                  <a:pt x="42" y="108"/>
                  <a:pt x="41" y="107"/>
                  <a:pt x="41" y="105"/>
                </a:cubicBezTo>
                <a:cubicBezTo>
                  <a:pt x="41" y="104"/>
                  <a:pt x="42" y="102"/>
                  <a:pt x="44" y="102"/>
                </a:cubicBezTo>
                <a:cubicBezTo>
                  <a:pt x="76" y="102"/>
                  <a:pt x="76" y="102"/>
                  <a:pt x="76" y="102"/>
                </a:cubicBezTo>
                <a:cubicBezTo>
                  <a:pt x="78" y="102"/>
                  <a:pt x="79" y="104"/>
                  <a:pt x="79" y="105"/>
                </a:cubicBezTo>
                <a:cubicBezTo>
                  <a:pt x="79" y="107"/>
                  <a:pt x="78" y="108"/>
                  <a:pt x="76" y="108"/>
                </a:cubicBezTo>
                <a:cubicBezTo>
                  <a:pt x="44" y="108"/>
                  <a:pt x="44" y="108"/>
                  <a:pt x="44" y="108"/>
                </a:cubicBezTo>
                <a:close/>
                <a:moveTo>
                  <a:pt x="53" y="124"/>
                </a:moveTo>
                <a:cubicBezTo>
                  <a:pt x="53" y="124"/>
                  <a:pt x="53" y="124"/>
                  <a:pt x="53" y="124"/>
                </a:cubicBezTo>
                <a:cubicBezTo>
                  <a:pt x="51" y="124"/>
                  <a:pt x="50" y="123"/>
                  <a:pt x="50" y="121"/>
                </a:cubicBezTo>
                <a:cubicBezTo>
                  <a:pt x="50" y="119"/>
                  <a:pt x="51" y="118"/>
                  <a:pt x="53" y="118"/>
                </a:cubicBezTo>
                <a:cubicBezTo>
                  <a:pt x="67" y="118"/>
                  <a:pt x="67" y="118"/>
                  <a:pt x="67" y="118"/>
                </a:cubicBezTo>
                <a:cubicBezTo>
                  <a:pt x="69" y="118"/>
                  <a:pt x="70" y="119"/>
                  <a:pt x="70" y="121"/>
                </a:cubicBezTo>
                <a:cubicBezTo>
                  <a:pt x="70" y="123"/>
                  <a:pt x="69" y="124"/>
                  <a:pt x="67" y="124"/>
                </a:cubicBezTo>
                <a:cubicBezTo>
                  <a:pt x="53" y="124"/>
                  <a:pt x="53" y="124"/>
                  <a:pt x="53" y="124"/>
                </a:cubicBezTo>
                <a:close/>
                <a:moveTo>
                  <a:pt x="44" y="116"/>
                </a:moveTo>
                <a:cubicBezTo>
                  <a:pt x="44" y="116"/>
                  <a:pt x="44" y="116"/>
                  <a:pt x="44" y="116"/>
                </a:cubicBezTo>
                <a:cubicBezTo>
                  <a:pt x="42" y="116"/>
                  <a:pt x="41" y="115"/>
                  <a:pt x="41" y="113"/>
                </a:cubicBezTo>
                <a:cubicBezTo>
                  <a:pt x="41" y="112"/>
                  <a:pt x="42" y="110"/>
                  <a:pt x="44" y="110"/>
                </a:cubicBezTo>
                <a:cubicBezTo>
                  <a:pt x="76" y="110"/>
                  <a:pt x="76" y="110"/>
                  <a:pt x="76" y="110"/>
                </a:cubicBezTo>
                <a:cubicBezTo>
                  <a:pt x="78" y="110"/>
                  <a:pt x="79" y="112"/>
                  <a:pt x="79" y="113"/>
                </a:cubicBezTo>
                <a:cubicBezTo>
                  <a:pt x="79" y="115"/>
                  <a:pt x="78" y="116"/>
                  <a:pt x="76" y="116"/>
                </a:cubicBezTo>
                <a:cubicBezTo>
                  <a:pt x="44" y="116"/>
                  <a:pt x="44" y="116"/>
                  <a:pt x="44" y="116"/>
                </a:cubicBezTo>
                <a:close/>
                <a:moveTo>
                  <a:pt x="84" y="60"/>
                </a:moveTo>
                <a:cubicBezTo>
                  <a:pt x="84" y="60"/>
                  <a:pt x="84" y="60"/>
                  <a:pt x="84" y="60"/>
                </a:cubicBezTo>
                <a:cubicBezTo>
                  <a:pt x="83" y="59"/>
                  <a:pt x="82" y="58"/>
                  <a:pt x="80" y="57"/>
                </a:cubicBezTo>
                <a:cubicBezTo>
                  <a:pt x="79" y="57"/>
                  <a:pt x="78" y="56"/>
                  <a:pt x="78" y="56"/>
                </a:cubicBezTo>
                <a:cubicBezTo>
                  <a:pt x="77" y="56"/>
                  <a:pt x="76" y="56"/>
                  <a:pt x="75" y="56"/>
                </a:cubicBezTo>
                <a:cubicBezTo>
                  <a:pt x="72" y="56"/>
                  <a:pt x="70" y="57"/>
                  <a:pt x="67" y="58"/>
                </a:cubicBezTo>
                <a:cubicBezTo>
                  <a:pt x="67" y="58"/>
                  <a:pt x="66" y="57"/>
                  <a:pt x="65" y="57"/>
                </a:cubicBezTo>
                <a:cubicBezTo>
                  <a:pt x="64" y="57"/>
                  <a:pt x="64" y="56"/>
                  <a:pt x="63" y="56"/>
                </a:cubicBezTo>
                <a:cubicBezTo>
                  <a:pt x="62" y="56"/>
                  <a:pt x="61" y="56"/>
                  <a:pt x="60" y="56"/>
                </a:cubicBezTo>
                <a:cubicBezTo>
                  <a:pt x="59" y="56"/>
                  <a:pt x="58" y="56"/>
                  <a:pt x="57" y="56"/>
                </a:cubicBezTo>
                <a:cubicBezTo>
                  <a:pt x="56" y="56"/>
                  <a:pt x="56" y="57"/>
                  <a:pt x="55" y="57"/>
                </a:cubicBezTo>
                <a:cubicBezTo>
                  <a:pt x="54" y="57"/>
                  <a:pt x="53" y="58"/>
                  <a:pt x="52" y="58"/>
                </a:cubicBezTo>
                <a:cubicBezTo>
                  <a:pt x="52" y="58"/>
                  <a:pt x="51" y="57"/>
                  <a:pt x="50" y="57"/>
                </a:cubicBezTo>
                <a:cubicBezTo>
                  <a:pt x="49" y="57"/>
                  <a:pt x="49" y="56"/>
                  <a:pt x="48" y="56"/>
                </a:cubicBezTo>
                <a:cubicBezTo>
                  <a:pt x="47" y="56"/>
                  <a:pt x="46" y="56"/>
                  <a:pt x="45" y="56"/>
                </a:cubicBezTo>
                <a:cubicBezTo>
                  <a:pt x="42" y="56"/>
                  <a:pt x="40" y="57"/>
                  <a:pt x="37" y="58"/>
                </a:cubicBezTo>
                <a:cubicBezTo>
                  <a:pt x="37" y="59"/>
                  <a:pt x="36" y="59"/>
                  <a:pt x="35" y="60"/>
                </a:cubicBezTo>
                <a:cubicBezTo>
                  <a:pt x="34" y="61"/>
                  <a:pt x="34" y="63"/>
                  <a:pt x="35" y="64"/>
                </a:cubicBezTo>
                <a:cubicBezTo>
                  <a:pt x="37" y="65"/>
                  <a:pt x="38" y="65"/>
                  <a:pt x="40" y="64"/>
                </a:cubicBezTo>
                <a:cubicBezTo>
                  <a:pt x="41" y="63"/>
                  <a:pt x="43" y="62"/>
                  <a:pt x="45" y="62"/>
                </a:cubicBezTo>
                <a:cubicBezTo>
                  <a:pt x="46" y="62"/>
                  <a:pt x="46" y="62"/>
                  <a:pt x="47" y="62"/>
                </a:cubicBezTo>
                <a:cubicBezTo>
                  <a:pt x="47" y="62"/>
                  <a:pt x="47" y="62"/>
                  <a:pt x="48" y="62"/>
                </a:cubicBezTo>
                <a:cubicBezTo>
                  <a:pt x="49" y="63"/>
                  <a:pt x="50" y="63"/>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0" y="64"/>
                  <a:pt x="50" y="64"/>
                  <a:pt x="50"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4"/>
                  <a:pt x="51" y="64"/>
                  <a:pt x="51" y="64"/>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1" y="65"/>
                  <a:pt x="51" y="65"/>
                  <a:pt x="51"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2" y="65"/>
                  <a:pt x="52" y="65"/>
                  <a:pt x="52"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5"/>
                  <a:pt x="54" y="65"/>
                  <a:pt x="54" y="65"/>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4" y="64"/>
                  <a:pt x="54" y="64"/>
                  <a:pt x="54" y="64"/>
                </a:cubicBezTo>
                <a:cubicBezTo>
                  <a:pt x="55" y="64"/>
                  <a:pt x="55" y="64"/>
                  <a:pt x="55" y="64"/>
                </a:cubicBezTo>
                <a:cubicBezTo>
                  <a:pt x="55" y="64"/>
                  <a:pt x="55" y="64"/>
                  <a:pt x="55" y="64"/>
                </a:cubicBezTo>
                <a:cubicBezTo>
                  <a:pt x="55" y="64"/>
                  <a:pt x="55" y="64"/>
                  <a:pt x="55" y="64"/>
                </a:cubicBezTo>
                <a:cubicBezTo>
                  <a:pt x="55" y="64"/>
                  <a:pt x="55" y="64"/>
                  <a:pt x="55" y="64"/>
                </a:cubicBezTo>
                <a:cubicBezTo>
                  <a:pt x="55" y="64"/>
                  <a:pt x="55" y="64"/>
                  <a:pt x="55" y="64"/>
                </a:cubicBezTo>
                <a:cubicBezTo>
                  <a:pt x="55" y="63"/>
                  <a:pt x="56" y="63"/>
                  <a:pt x="57" y="62"/>
                </a:cubicBezTo>
                <a:cubicBezTo>
                  <a:pt x="57" y="62"/>
                  <a:pt x="58" y="62"/>
                  <a:pt x="58" y="62"/>
                </a:cubicBezTo>
                <a:cubicBezTo>
                  <a:pt x="59" y="62"/>
                  <a:pt x="59" y="62"/>
                  <a:pt x="60" y="62"/>
                </a:cubicBezTo>
                <a:cubicBezTo>
                  <a:pt x="61" y="62"/>
                  <a:pt x="61" y="62"/>
                  <a:pt x="61" y="62"/>
                </a:cubicBezTo>
                <a:cubicBezTo>
                  <a:pt x="62" y="62"/>
                  <a:pt x="62" y="62"/>
                  <a:pt x="63" y="62"/>
                </a:cubicBezTo>
                <a:cubicBezTo>
                  <a:pt x="63" y="63"/>
                  <a:pt x="64" y="63"/>
                  <a:pt x="64" y="63"/>
                </a:cubicBezTo>
                <a:cubicBezTo>
                  <a:pt x="65" y="63"/>
                  <a:pt x="65" y="64"/>
                  <a:pt x="65" y="64"/>
                </a:cubicBezTo>
                <a:cubicBezTo>
                  <a:pt x="65" y="64"/>
                  <a:pt x="65" y="64"/>
                  <a:pt x="65" y="64"/>
                </a:cubicBezTo>
                <a:cubicBezTo>
                  <a:pt x="65" y="64"/>
                  <a:pt x="65" y="64"/>
                  <a:pt x="65" y="64"/>
                </a:cubicBezTo>
                <a:cubicBezTo>
                  <a:pt x="66" y="65"/>
                  <a:pt x="68" y="65"/>
                  <a:pt x="69" y="64"/>
                </a:cubicBezTo>
                <a:cubicBezTo>
                  <a:pt x="71" y="63"/>
                  <a:pt x="73" y="62"/>
                  <a:pt x="75" y="62"/>
                </a:cubicBezTo>
                <a:cubicBezTo>
                  <a:pt x="76" y="62"/>
                  <a:pt x="76" y="62"/>
                  <a:pt x="76" y="62"/>
                </a:cubicBezTo>
                <a:cubicBezTo>
                  <a:pt x="77" y="62"/>
                  <a:pt x="77" y="62"/>
                  <a:pt x="78" y="62"/>
                </a:cubicBezTo>
                <a:cubicBezTo>
                  <a:pt x="79" y="63"/>
                  <a:pt x="80" y="63"/>
                  <a:pt x="80" y="64"/>
                </a:cubicBezTo>
                <a:cubicBezTo>
                  <a:pt x="82" y="65"/>
                  <a:pt x="83" y="65"/>
                  <a:pt x="84" y="64"/>
                </a:cubicBezTo>
                <a:cubicBezTo>
                  <a:pt x="86" y="63"/>
                  <a:pt x="86" y="61"/>
                  <a:pt x="84" y="60"/>
                </a:cubicBezTo>
                <a:close/>
                <a:moveTo>
                  <a:pt x="29" y="26"/>
                </a:moveTo>
                <a:cubicBezTo>
                  <a:pt x="29" y="26"/>
                  <a:pt x="29" y="26"/>
                  <a:pt x="29" y="26"/>
                </a:cubicBezTo>
                <a:cubicBezTo>
                  <a:pt x="22" y="18"/>
                  <a:pt x="22" y="18"/>
                  <a:pt x="22" y="18"/>
                </a:cubicBezTo>
                <a:cubicBezTo>
                  <a:pt x="21" y="17"/>
                  <a:pt x="19" y="17"/>
                  <a:pt x="17" y="18"/>
                </a:cubicBezTo>
                <a:cubicBezTo>
                  <a:pt x="16" y="19"/>
                  <a:pt x="16" y="21"/>
                  <a:pt x="17" y="22"/>
                </a:cubicBezTo>
                <a:cubicBezTo>
                  <a:pt x="25" y="30"/>
                  <a:pt x="25" y="30"/>
                  <a:pt x="25" y="30"/>
                </a:cubicBezTo>
                <a:cubicBezTo>
                  <a:pt x="26" y="31"/>
                  <a:pt x="28" y="31"/>
                  <a:pt x="29" y="30"/>
                </a:cubicBezTo>
                <a:cubicBezTo>
                  <a:pt x="30" y="29"/>
                  <a:pt x="30" y="27"/>
                  <a:pt x="29" y="26"/>
                </a:cubicBezTo>
                <a:close/>
                <a:moveTo>
                  <a:pt x="106" y="63"/>
                </a:moveTo>
                <a:cubicBezTo>
                  <a:pt x="106" y="63"/>
                  <a:pt x="106" y="63"/>
                  <a:pt x="106" y="63"/>
                </a:cubicBezTo>
                <a:cubicBezTo>
                  <a:pt x="105" y="63"/>
                  <a:pt x="103" y="62"/>
                  <a:pt x="103" y="60"/>
                </a:cubicBezTo>
                <a:cubicBezTo>
                  <a:pt x="103" y="59"/>
                  <a:pt x="105" y="58"/>
                  <a:pt x="106" y="58"/>
                </a:cubicBezTo>
                <a:cubicBezTo>
                  <a:pt x="117" y="58"/>
                  <a:pt x="117" y="58"/>
                  <a:pt x="117" y="58"/>
                </a:cubicBezTo>
                <a:cubicBezTo>
                  <a:pt x="119" y="58"/>
                  <a:pt x="120" y="59"/>
                  <a:pt x="120" y="60"/>
                </a:cubicBezTo>
                <a:cubicBezTo>
                  <a:pt x="120" y="62"/>
                  <a:pt x="119" y="63"/>
                  <a:pt x="117" y="63"/>
                </a:cubicBezTo>
                <a:cubicBezTo>
                  <a:pt x="106" y="63"/>
                  <a:pt x="106" y="63"/>
                  <a:pt x="106" y="63"/>
                </a:cubicBezTo>
                <a:close/>
                <a:moveTo>
                  <a:pt x="95" y="30"/>
                </a:moveTo>
                <a:cubicBezTo>
                  <a:pt x="95" y="30"/>
                  <a:pt x="95" y="30"/>
                  <a:pt x="95" y="30"/>
                </a:cubicBezTo>
                <a:cubicBezTo>
                  <a:pt x="102" y="22"/>
                  <a:pt x="102" y="22"/>
                  <a:pt x="102" y="22"/>
                </a:cubicBezTo>
                <a:cubicBezTo>
                  <a:pt x="104" y="21"/>
                  <a:pt x="104" y="19"/>
                  <a:pt x="102" y="18"/>
                </a:cubicBezTo>
                <a:cubicBezTo>
                  <a:pt x="101" y="17"/>
                  <a:pt x="99" y="17"/>
                  <a:pt x="98" y="18"/>
                </a:cubicBezTo>
                <a:cubicBezTo>
                  <a:pt x="91" y="26"/>
                  <a:pt x="91" y="26"/>
                  <a:pt x="91" y="26"/>
                </a:cubicBezTo>
                <a:cubicBezTo>
                  <a:pt x="90" y="27"/>
                  <a:pt x="90" y="29"/>
                  <a:pt x="91" y="30"/>
                </a:cubicBezTo>
                <a:cubicBezTo>
                  <a:pt x="92" y="31"/>
                  <a:pt x="94" y="31"/>
                  <a:pt x="95" y="30"/>
                </a:cubicBezTo>
                <a:close/>
                <a:moveTo>
                  <a:pt x="63" y="14"/>
                </a:moveTo>
                <a:cubicBezTo>
                  <a:pt x="63" y="14"/>
                  <a:pt x="63" y="14"/>
                  <a:pt x="63" y="14"/>
                </a:cubicBezTo>
                <a:cubicBezTo>
                  <a:pt x="63" y="16"/>
                  <a:pt x="62" y="17"/>
                  <a:pt x="60" y="17"/>
                </a:cubicBezTo>
                <a:cubicBezTo>
                  <a:pt x="58" y="17"/>
                  <a:pt x="57" y="16"/>
                  <a:pt x="57" y="14"/>
                </a:cubicBezTo>
                <a:cubicBezTo>
                  <a:pt x="57" y="3"/>
                  <a:pt x="57" y="3"/>
                  <a:pt x="57" y="3"/>
                </a:cubicBezTo>
                <a:cubicBezTo>
                  <a:pt x="57" y="2"/>
                  <a:pt x="58" y="0"/>
                  <a:pt x="60" y="0"/>
                </a:cubicBezTo>
                <a:cubicBezTo>
                  <a:pt x="62" y="0"/>
                  <a:pt x="63" y="2"/>
                  <a:pt x="63" y="3"/>
                </a:cubicBezTo>
                <a:cubicBezTo>
                  <a:pt x="63" y="14"/>
                  <a:pt x="63" y="14"/>
                  <a:pt x="63" y="14"/>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sp>
        <p:nvSpPr>
          <p:cNvPr id="52" name="任意多边形 51"/>
          <p:cNvSpPr>
            <a:spLocks noEditPoints="1"/>
          </p:cNvSpPr>
          <p:nvPr>
            <p:custDataLst>
              <p:tags r:id="rId15"/>
            </p:custDataLst>
          </p:nvPr>
        </p:nvSpPr>
        <p:spPr>
          <a:xfrm>
            <a:off x="5978750" y="5354012"/>
            <a:ext cx="518350" cy="513088"/>
          </a:xfrm>
          <a:custGeom>
            <a:avLst/>
            <a:gdLst/>
            <a:ahLst/>
            <a:cxnLst/>
            <a:rect l="0" t="0" r="0" b="0"/>
            <a:pathLst>
              <a:path w="104" h="103">
                <a:moveTo>
                  <a:pt x="29" y="32"/>
                </a:moveTo>
                <a:cubicBezTo>
                  <a:pt x="29" y="70"/>
                  <a:pt x="29" y="70"/>
                  <a:pt x="29" y="70"/>
                </a:cubicBezTo>
                <a:cubicBezTo>
                  <a:pt x="29" y="70"/>
                  <a:pt x="29" y="70"/>
                  <a:pt x="29" y="70"/>
                </a:cubicBezTo>
                <a:cubicBezTo>
                  <a:pt x="56" y="91"/>
                  <a:pt x="56" y="91"/>
                  <a:pt x="56" y="91"/>
                </a:cubicBezTo>
                <a:cubicBezTo>
                  <a:pt x="56" y="73"/>
                  <a:pt x="56" y="73"/>
                  <a:pt x="56" y="73"/>
                </a:cubicBezTo>
                <a:cubicBezTo>
                  <a:pt x="56" y="29"/>
                  <a:pt x="56" y="29"/>
                  <a:pt x="56" y="29"/>
                </a:cubicBezTo>
                <a:cubicBezTo>
                  <a:pt x="56" y="12"/>
                  <a:pt x="56" y="12"/>
                  <a:pt x="56" y="12"/>
                </a:cubicBezTo>
                <a:cubicBezTo>
                  <a:pt x="29" y="32"/>
                  <a:pt x="29" y="32"/>
                  <a:pt x="29" y="32"/>
                </a:cubicBezTo>
                <a:cubicBezTo>
                  <a:pt x="29" y="32"/>
                  <a:pt x="29" y="32"/>
                  <a:pt x="29" y="32"/>
                </a:cubicBezTo>
                <a:close/>
                <a:moveTo>
                  <a:pt x="77" y="17"/>
                </a:moveTo>
                <a:cubicBezTo>
                  <a:pt x="77" y="17"/>
                  <a:pt x="77" y="17"/>
                  <a:pt x="77" y="17"/>
                </a:cubicBezTo>
                <a:cubicBezTo>
                  <a:pt x="75" y="16"/>
                  <a:pt x="74" y="13"/>
                  <a:pt x="75" y="12"/>
                </a:cubicBezTo>
                <a:cubicBezTo>
                  <a:pt x="77" y="10"/>
                  <a:pt x="79" y="9"/>
                  <a:pt x="81" y="10"/>
                </a:cubicBezTo>
                <a:cubicBezTo>
                  <a:pt x="88" y="14"/>
                  <a:pt x="94" y="21"/>
                  <a:pt x="98" y="28"/>
                </a:cubicBezTo>
                <a:cubicBezTo>
                  <a:pt x="102" y="35"/>
                  <a:pt x="104" y="43"/>
                  <a:pt x="104" y="51"/>
                </a:cubicBezTo>
                <a:cubicBezTo>
                  <a:pt x="104" y="60"/>
                  <a:pt x="102" y="68"/>
                  <a:pt x="98" y="75"/>
                </a:cubicBezTo>
                <a:cubicBezTo>
                  <a:pt x="94" y="82"/>
                  <a:pt x="88" y="88"/>
                  <a:pt x="81" y="92"/>
                </a:cubicBezTo>
                <a:cubicBezTo>
                  <a:pt x="79" y="93"/>
                  <a:pt x="77" y="93"/>
                  <a:pt x="75" y="91"/>
                </a:cubicBezTo>
                <a:cubicBezTo>
                  <a:pt x="74" y="89"/>
                  <a:pt x="75" y="86"/>
                  <a:pt x="77" y="85"/>
                </a:cubicBezTo>
                <a:cubicBezTo>
                  <a:pt x="83" y="82"/>
                  <a:pt x="88" y="77"/>
                  <a:pt x="91" y="71"/>
                </a:cubicBezTo>
                <a:cubicBezTo>
                  <a:pt x="94" y="65"/>
                  <a:pt x="96" y="58"/>
                  <a:pt x="96" y="51"/>
                </a:cubicBezTo>
                <a:cubicBezTo>
                  <a:pt x="96" y="44"/>
                  <a:pt x="94" y="37"/>
                  <a:pt x="91" y="32"/>
                </a:cubicBezTo>
                <a:cubicBezTo>
                  <a:pt x="88" y="26"/>
                  <a:pt x="83" y="21"/>
                  <a:pt x="77" y="17"/>
                </a:cubicBezTo>
                <a:close/>
                <a:moveTo>
                  <a:pt x="24" y="33"/>
                </a:moveTo>
                <a:cubicBezTo>
                  <a:pt x="24" y="33"/>
                  <a:pt x="24" y="33"/>
                  <a:pt x="24" y="33"/>
                </a:cubicBezTo>
                <a:cubicBezTo>
                  <a:pt x="8" y="33"/>
                  <a:pt x="8" y="33"/>
                  <a:pt x="8" y="33"/>
                </a:cubicBezTo>
                <a:cubicBezTo>
                  <a:pt x="8" y="69"/>
                  <a:pt x="8" y="69"/>
                  <a:pt x="8" y="69"/>
                </a:cubicBezTo>
                <a:cubicBezTo>
                  <a:pt x="24" y="69"/>
                  <a:pt x="24" y="69"/>
                  <a:pt x="24" y="69"/>
                </a:cubicBezTo>
                <a:cubicBezTo>
                  <a:pt x="24" y="33"/>
                  <a:pt x="24" y="33"/>
                  <a:pt x="24" y="33"/>
                </a:cubicBezTo>
                <a:close/>
                <a:moveTo>
                  <a:pt x="25" y="25"/>
                </a:moveTo>
                <a:cubicBezTo>
                  <a:pt x="25" y="25"/>
                  <a:pt x="25" y="25"/>
                  <a:pt x="25" y="25"/>
                </a:cubicBezTo>
                <a:cubicBezTo>
                  <a:pt x="57" y="1"/>
                  <a:pt x="57" y="1"/>
                  <a:pt x="57" y="1"/>
                </a:cubicBezTo>
                <a:cubicBezTo>
                  <a:pt x="58" y="0"/>
                  <a:pt x="59" y="0"/>
                  <a:pt x="60" y="0"/>
                </a:cubicBezTo>
                <a:cubicBezTo>
                  <a:pt x="62" y="0"/>
                  <a:pt x="63" y="2"/>
                  <a:pt x="63" y="4"/>
                </a:cubicBezTo>
                <a:cubicBezTo>
                  <a:pt x="63" y="29"/>
                  <a:pt x="63" y="29"/>
                  <a:pt x="63" y="29"/>
                </a:cubicBezTo>
                <a:cubicBezTo>
                  <a:pt x="63" y="30"/>
                  <a:pt x="63" y="30"/>
                  <a:pt x="63" y="30"/>
                </a:cubicBezTo>
                <a:cubicBezTo>
                  <a:pt x="67" y="31"/>
                  <a:pt x="70" y="34"/>
                  <a:pt x="73" y="37"/>
                </a:cubicBezTo>
                <a:cubicBezTo>
                  <a:pt x="76" y="41"/>
                  <a:pt x="78" y="46"/>
                  <a:pt x="78" y="51"/>
                </a:cubicBezTo>
                <a:cubicBezTo>
                  <a:pt x="78" y="57"/>
                  <a:pt x="76" y="61"/>
                  <a:pt x="73" y="65"/>
                </a:cubicBezTo>
                <a:cubicBezTo>
                  <a:pt x="70" y="68"/>
                  <a:pt x="67" y="71"/>
                  <a:pt x="63" y="72"/>
                </a:cubicBezTo>
                <a:cubicBezTo>
                  <a:pt x="63" y="73"/>
                  <a:pt x="63" y="73"/>
                  <a:pt x="63" y="73"/>
                </a:cubicBezTo>
                <a:cubicBezTo>
                  <a:pt x="63" y="99"/>
                  <a:pt x="63" y="99"/>
                  <a:pt x="63" y="99"/>
                </a:cubicBezTo>
                <a:cubicBezTo>
                  <a:pt x="63" y="100"/>
                  <a:pt x="63" y="100"/>
                  <a:pt x="63" y="101"/>
                </a:cubicBezTo>
                <a:cubicBezTo>
                  <a:pt x="61" y="103"/>
                  <a:pt x="59" y="103"/>
                  <a:pt x="57" y="102"/>
                </a:cubicBezTo>
                <a:cubicBezTo>
                  <a:pt x="25" y="77"/>
                  <a:pt x="25" y="77"/>
                  <a:pt x="25" y="77"/>
                </a:cubicBezTo>
                <a:cubicBezTo>
                  <a:pt x="4" y="77"/>
                  <a:pt x="4" y="77"/>
                  <a:pt x="4" y="77"/>
                </a:cubicBezTo>
                <a:cubicBezTo>
                  <a:pt x="4" y="77"/>
                  <a:pt x="4" y="77"/>
                  <a:pt x="4" y="77"/>
                </a:cubicBezTo>
                <a:cubicBezTo>
                  <a:pt x="2" y="77"/>
                  <a:pt x="0" y="75"/>
                  <a:pt x="0" y="73"/>
                </a:cubicBezTo>
                <a:cubicBezTo>
                  <a:pt x="0" y="29"/>
                  <a:pt x="0" y="29"/>
                  <a:pt x="0" y="29"/>
                </a:cubicBezTo>
                <a:cubicBezTo>
                  <a:pt x="0" y="29"/>
                  <a:pt x="0" y="29"/>
                  <a:pt x="0" y="29"/>
                </a:cubicBezTo>
                <a:cubicBezTo>
                  <a:pt x="0" y="27"/>
                  <a:pt x="2" y="25"/>
                  <a:pt x="4" y="25"/>
                </a:cubicBezTo>
                <a:cubicBezTo>
                  <a:pt x="25" y="25"/>
                  <a:pt x="25" y="25"/>
                  <a:pt x="25" y="25"/>
                </a:cubicBezTo>
                <a:close/>
                <a:moveTo>
                  <a:pt x="63" y="35"/>
                </a:moveTo>
                <a:cubicBezTo>
                  <a:pt x="63" y="35"/>
                  <a:pt x="63" y="35"/>
                  <a:pt x="63" y="35"/>
                </a:cubicBezTo>
                <a:cubicBezTo>
                  <a:pt x="63" y="67"/>
                  <a:pt x="63" y="67"/>
                  <a:pt x="63" y="67"/>
                </a:cubicBezTo>
                <a:cubicBezTo>
                  <a:pt x="66" y="66"/>
                  <a:pt x="68" y="64"/>
                  <a:pt x="69" y="62"/>
                </a:cubicBezTo>
                <a:cubicBezTo>
                  <a:pt x="71" y="59"/>
                  <a:pt x="73" y="55"/>
                  <a:pt x="73" y="51"/>
                </a:cubicBezTo>
                <a:cubicBezTo>
                  <a:pt x="73" y="47"/>
                  <a:pt x="71" y="43"/>
                  <a:pt x="69" y="40"/>
                </a:cubicBezTo>
                <a:cubicBezTo>
                  <a:pt x="68" y="38"/>
                  <a:pt x="66" y="36"/>
                  <a:pt x="63" y="35"/>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sp>
        <p:nvSpPr>
          <p:cNvPr id="53" name="任意多边形 52"/>
          <p:cNvSpPr>
            <a:spLocks noEditPoints="1"/>
          </p:cNvSpPr>
          <p:nvPr>
            <p:custDataLst>
              <p:tags r:id="rId16"/>
            </p:custDataLst>
          </p:nvPr>
        </p:nvSpPr>
        <p:spPr>
          <a:xfrm>
            <a:off x="5978438" y="3922329"/>
            <a:ext cx="489406" cy="484144"/>
          </a:xfrm>
          <a:custGeom>
            <a:avLst/>
            <a:gdLst/>
            <a:ahLst/>
            <a:cxnLst/>
            <a:rect l="0" t="0" r="0" b="0"/>
            <a:pathLst>
              <a:path w="98" h="97">
                <a:moveTo>
                  <a:pt x="94" y="37"/>
                </a:moveTo>
                <a:cubicBezTo>
                  <a:pt x="84" y="37"/>
                  <a:pt x="84" y="37"/>
                  <a:pt x="84" y="37"/>
                </a:cubicBezTo>
                <a:cubicBezTo>
                  <a:pt x="84" y="36"/>
                  <a:pt x="84" y="35"/>
                  <a:pt x="84" y="35"/>
                </a:cubicBezTo>
                <a:cubicBezTo>
                  <a:pt x="83" y="34"/>
                  <a:pt x="83" y="34"/>
                  <a:pt x="83" y="34"/>
                </a:cubicBezTo>
                <a:cubicBezTo>
                  <a:pt x="83" y="33"/>
                  <a:pt x="83" y="33"/>
                  <a:pt x="82" y="32"/>
                </a:cubicBezTo>
                <a:cubicBezTo>
                  <a:pt x="89" y="25"/>
                  <a:pt x="89" y="25"/>
                  <a:pt x="89" y="25"/>
                </a:cubicBezTo>
                <a:cubicBezTo>
                  <a:pt x="89" y="25"/>
                  <a:pt x="89" y="25"/>
                  <a:pt x="89" y="25"/>
                </a:cubicBezTo>
                <a:cubicBezTo>
                  <a:pt x="90" y="24"/>
                  <a:pt x="90" y="21"/>
                  <a:pt x="89" y="20"/>
                </a:cubicBezTo>
                <a:cubicBezTo>
                  <a:pt x="78" y="9"/>
                  <a:pt x="78" y="9"/>
                  <a:pt x="78" y="9"/>
                </a:cubicBezTo>
                <a:cubicBezTo>
                  <a:pt x="78" y="9"/>
                  <a:pt x="78" y="9"/>
                  <a:pt x="78" y="9"/>
                </a:cubicBezTo>
                <a:cubicBezTo>
                  <a:pt x="77" y="7"/>
                  <a:pt x="74" y="7"/>
                  <a:pt x="73" y="9"/>
                </a:cubicBezTo>
                <a:cubicBezTo>
                  <a:pt x="66" y="16"/>
                  <a:pt x="66" y="16"/>
                  <a:pt x="66" y="16"/>
                </a:cubicBezTo>
                <a:cubicBezTo>
                  <a:pt x="65" y="15"/>
                  <a:pt x="64" y="15"/>
                  <a:pt x="63" y="14"/>
                </a:cubicBezTo>
                <a:cubicBezTo>
                  <a:pt x="62" y="14"/>
                  <a:pt x="61" y="14"/>
                  <a:pt x="61" y="13"/>
                </a:cubicBezTo>
                <a:cubicBezTo>
                  <a:pt x="61" y="4"/>
                  <a:pt x="61" y="4"/>
                  <a:pt x="61" y="4"/>
                </a:cubicBezTo>
                <a:cubicBezTo>
                  <a:pt x="61" y="2"/>
                  <a:pt x="59" y="0"/>
                  <a:pt x="57" y="0"/>
                </a:cubicBezTo>
                <a:cubicBezTo>
                  <a:pt x="42" y="0"/>
                  <a:pt x="42" y="0"/>
                  <a:pt x="42" y="0"/>
                </a:cubicBezTo>
                <a:cubicBezTo>
                  <a:pt x="39" y="0"/>
                  <a:pt x="38" y="2"/>
                  <a:pt x="38" y="4"/>
                </a:cubicBezTo>
                <a:cubicBezTo>
                  <a:pt x="38" y="13"/>
                  <a:pt x="38" y="13"/>
                  <a:pt x="38" y="13"/>
                </a:cubicBezTo>
                <a:cubicBezTo>
                  <a:pt x="37" y="14"/>
                  <a:pt x="36" y="14"/>
                  <a:pt x="35" y="14"/>
                </a:cubicBezTo>
                <a:cubicBezTo>
                  <a:pt x="34" y="15"/>
                  <a:pt x="33" y="15"/>
                  <a:pt x="32" y="16"/>
                </a:cubicBezTo>
                <a:cubicBezTo>
                  <a:pt x="26" y="9"/>
                  <a:pt x="26" y="9"/>
                  <a:pt x="26" y="9"/>
                </a:cubicBezTo>
                <a:cubicBezTo>
                  <a:pt x="26" y="9"/>
                  <a:pt x="26" y="9"/>
                  <a:pt x="26" y="9"/>
                </a:cubicBezTo>
                <a:cubicBezTo>
                  <a:pt x="24" y="7"/>
                  <a:pt x="22" y="7"/>
                  <a:pt x="20" y="9"/>
                </a:cubicBezTo>
                <a:cubicBezTo>
                  <a:pt x="9" y="20"/>
                  <a:pt x="9" y="20"/>
                  <a:pt x="9" y="20"/>
                </a:cubicBezTo>
                <a:cubicBezTo>
                  <a:pt x="8" y="21"/>
                  <a:pt x="8" y="24"/>
                  <a:pt x="9" y="25"/>
                </a:cubicBezTo>
                <a:cubicBezTo>
                  <a:pt x="16" y="32"/>
                  <a:pt x="16" y="32"/>
                  <a:pt x="16" y="32"/>
                </a:cubicBezTo>
                <a:cubicBezTo>
                  <a:pt x="16" y="33"/>
                  <a:pt x="15" y="33"/>
                  <a:pt x="15" y="34"/>
                </a:cubicBezTo>
                <a:cubicBezTo>
                  <a:pt x="15" y="34"/>
                  <a:pt x="15" y="34"/>
                  <a:pt x="15" y="34"/>
                </a:cubicBezTo>
                <a:cubicBezTo>
                  <a:pt x="14" y="35"/>
                  <a:pt x="14" y="36"/>
                  <a:pt x="14" y="37"/>
                </a:cubicBezTo>
                <a:cubicBezTo>
                  <a:pt x="4" y="37"/>
                  <a:pt x="4" y="37"/>
                  <a:pt x="4" y="37"/>
                </a:cubicBezTo>
                <a:cubicBezTo>
                  <a:pt x="2" y="37"/>
                  <a:pt x="0" y="39"/>
                  <a:pt x="0" y="41"/>
                </a:cubicBezTo>
                <a:cubicBezTo>
                  <a:pt x="0" y="56"/>
                  <a:pt x="0" y="56"/>
                  <a:pt x="0" y="56"/>
                </a:cubicBezTo>
                <a:cubicBezTo>
                  <a:pt x="0" y="58"/>
                  <a:pt x="2" y="60"/>
                  <a:pt x="4" y="60"/>
                </a:cubicBezTo>
                <a:cubicBezTo>
                  <a:pt x="14" y="60"/>
                  <a:pt x="14" y="60"/>
                  <a:pt x="14" y="60"/>
                </a:cubicBezTo>
                <a:cubicBezTo>
                  <a:pt x="14" y="61"/>
                  <a:pt x="14" y="62"/>
                  <a:pt x="15" y="63"/>
                </a:cubicBezTo>
                <a:cubicBezTo>
                  <a:pt x="15" y="63"/>
                  <a:pt x="15" y="63"/>
                  <a:pt x="15" y="63"/>
                </a:cubicBezTo>
                <a:cubicBezTo>
                  <a:pt x="15" y="64"/>
                  <a:pt x="16" y="65"/>
                  <a:pt x="16" y="66"/>
                </a:cubicBezTo>
                <a:cubicBezTo>
                  <a:pt x="10" y="72"/>
                  <a:pt x="10" y="72"/>
                  <a:pt x="10" y="72"/>
                </a:cubicBezTo>
                <a:cubicBezTo>
                  <a:pt x="9" y="72"/>
                  <a:pt x="9" y="72"/>
                  <a:pt x="9" y="72"/>
                </a:cubicBezTo>
                <a:cubicBezTo>
                  <a:pt x="8" y="74"/>
                  <a:pt x="8" y="76"/>
                  <a:pt x="9" y="78"/>
                </a:cubicBezTo>
                <a:cubicBezTo>
                  <a:pt x="20" y="88"/>
                  <a:pt x="20" y="88"/>
                  <a:pt x="20" y="88"/>
                </a:cubicBezTo>
                <a:cubicBezTo>
                  <a:pt x="22" y="90"/>
                  <a:pt x="24" y="90"/>
                  <a:pt x="26" y="88"/>
                </a:cubicBezTo>
                <a:cubicBezTo>
                  <a:pt x="32" y="82"/>
                  <a:pt x="32" y="82"/>
                  <a:pt x="32" y="82"/>
                </a:cubicBezTo>
                <a:cubicBezTo>
                  <a:pt x="33" y="82"/>
                  <a:pt x="34" y="83"/>
                  <a:pt x="35" y="83"/>
                </a:cubicBezTo>
                <a:cubicBezTo>
                  <a:pt x="35" y="83"/>
                  <a:pt x="35" y="83"/>
                  <a:pt x="35" y="83"/>
                </a:cubicBezTo>
                <a:cubicBezTo>
                  <a:pt x="36" y="83"/>
                  <a:pt x="37" y="84"/>
                  <a:pt x="38" y="84"/>
                </a:cubicBezTo>
                <a:cubicBezTo>
                  <a:pt x="38" y="93"/>
                  <a:pt x="38" y="93"/>
                  <a:pt x="38" y="93"/>
                </a:cubicBezTo>
                <a:cubicBezTo>
                  <a:pt x="38" y="95"/>
                  <a:pt x="39" y="97"/>
                  <a:pt x="42" y="97"/>
                </a:cubicBezTo>
                <a:cubicBezTo>
                  <a:pt x="57" y="97"/>
                  <a:pt x="57" y="97"/>
                  <a:pt x="57" y="97"/>
                </a:cubicBezTo>
                <a:cubicBezTo>
                  <a:pt x="59" y="97"/>
                  <a:pt x="61" y="95"/>
                  <a:pt x="61" y="93"/>
                </a:cubicBezTo>
                <a:cubicBezTo>
                  <a:pt x="61" y="84"/>
                  <a:pt x="61" y="84"/>
                  <a:pt x="61" y="84"/>
                </a:cubicBezTo>
                <a:cubicBezTo>
                  <a:pt x="61" y="84"/>
                  <a:pt x="62" y="83"/>
                  <a:pt x="63" y="83"/>
                </a:cubicBezTo>
                <a:cubicBezTo>
                  <a:pt x="64" y="83"/>
                  <a:pt x="65" y="82"/>
                  <a:pt x="66" y="82"/>
                </a:cubicBezTo>
                <a:cubicBezTo>
                  <a:pt x="73" y="88"/>
                  <a:pt x="73" y="88"/>
                  <a:pt x="73" y="88"/>
                </a:cubicBezTo>
                <a:cubicBezTo>
                  <a:pt x="73" y="88"/>
                  <a:pt x="73" y="88"/>
                  <a:pt x="73" y="88"/>
                </a:cubicBezTo>
                <a:cubicBezTo>
                  <a:pt x="74" y="90"/>
                  <a:pt x="77" y="90"/>
                  <a:pt x="78" y="88"/>
                </a:cubicBezTo>
                <a:cubicBezTo>
                  <a:pt x="89" y="78"/>
                  <a:pt x="89" y="78"/>
                  <a:pt x="89" y="78"/>
                </a:cubicBezTo>
                <a:cubicBezTo>
                  <a:pt x="89" y="78"/>
                  <a:pt x="89" y="78"/>
                  <a:pt x="89" y="78"/>
                </a:cubicBezTo>
                <a:cubicBezTo>
                  <a:pt x="90" y="76"/>
                  <a:pt x="90" y="74"/>
                  <a:pt x="89" y="72"/>
                </a:cubicBezTo>
                <a:cubicBezTo>
                  <a:pt x="82" y="66"/>
                  <a:pt x="82" y="66"/>
                  <a:pt x="82" y="66"/>
                </a:cubicBezTo>
                <a:cubicBezTo>
                  <a:pt x="83" y="65"/>
                  <a:pt x="83" y="64"/>
                  <a:pt x="83" y="63"/>
                </a:cubicBezTo>
                <a:cubicBezTo>
                  <a:pt x="84" y="62"/>
                  <a:pt x="84" y="61"/>
                  <a:pt x="84" y="60"/>
                </a:cubicBezTo>
                <a:cubicBezTo>
                  <a:pt x="94" y="60"/>
                  <a:pt x="94" y="60"/>
                  <a:pt x="94" y="60"/>
                </a:cubicBezTo>
                <a:cubicBezTo>
                  <a:pt x="94" y="60"/>
                  <a:pt x="94" y="60"/>
                  <a:pt x="94" y="60"/>
                </a:cubicBezTo>
                <a:cubicBezTo>
                  <a:pt x="96" y="60"/>
                  <a:pt x="98" y="58"/>
                  <a:pt x="98" y="56"/>
                </a:cubicBezTo>
                <a:cubicBezTo>
                  <a:pt x="98" y="41"/>
                  <a:pt x="98" y="41"/>
                  <a:pt x="98" y="41"/>
                </a:cubicBezTo>
                <a:cubicBezTo>
                  <a:pt x="98" y="41"/>
                  <a:pt x="98" y="41"/>
                  <a:pt x="98" y="41"/>
                </a:cubicBezTo>
                <a:cubicBezTo>
                  <a:pt x="98" y="39"/>
                  <a:pt x="96" y="37"/>
                  <a:pt x="94" y="37"/>
                </a:cubicBezTo>
                <a:close/>
                <a:moveTo>
                  <a:pt x="90" y="52"/>
                </a:moveTo>
                <a:cubicBezTo>
                  <a:pt x="90" y="52"/>
                  <a:pt x="90" y="52"/>
                  <a:pt x="90" y="52"/>
                </a:cubicBezTo>
                <a:cubicBezTo>
                  <a:pt x="81" y="52"/>
                  <a:pt x="81" y="52"/>
                  <a:pt x="81" y="52"/>
                </a:cubicBezTo>
                <a:cubicBezTo>
                  <a:pt x="79" y="52"/>
                  <a:pt x="78" y="54"/>
                  <a:pt x="78" y="55"/>
                </a:cubicBezTo>
                <a:cubicBezTo>
                  <a:pt x="77" y="57"/>
                  <a:pt x="77" y="58"/>
                  <a:pt x="76" y="60"/>
                </a:cubicBezTo>
                <a:cubicBezTo>
                  <a:pt x="76" y="61"/>
                  <a:pt x="75" y="63"/>
                  <a:pt x="74" y="64"/>
                </a:cubicBezTo>
                <a:cubicBezTo>
                  <a:pt x="73" y="66"/>
                  <a:pt x="73" y="68"/>
                  <a:pt x="74" y="69"/>
                </a:cubicBezTo>
                <a:cubicBezTo>
                  <a:pt x="74" y="69"/>
                  <a:pt x="74" y="69"/>
                  <a:pt x="74" y="69"/>
                </a:cubicBezTo>
                <a:cubicBezTo>
                  <a:pt x="80" y="75"/>
                  <a:pt x="80" y="75"/>
                  <a:pt x="80" y="75"/>
                </a:cubicBezTo>
                <a:cubicBezTo>
                  <a:pt x="75" y="80"/>
                  <a:pt x="75" y="80"/>
                  <a:pt x="75" y="80"/>
                </a:cubicBezTo>
                <a:cubicBezTo>
                  <a:pt x="69" y="74"/>
                  <a:pt x="69" y="74"/>
                  <a:pt x="69" y="74"/>
                </a:cubicBezTo>
                <a:cubicBezTo>
                  <a:pt x="68" y="73"/>
                  <a:pt x="66" y="72"/>
                  <a:pt x="64" y="74"/>
                </a:cubicBezTo>
                <a:cubicBezTo>
                  <a:pt x="63" y="74"/>
                  <a:pt x="62" y="75"/>
                  <a:pt x="60" y="76"/>
                </a:cubicBezTo>
                <a:cubicBezTo>
                  <a:pt x="59" y="76"/>
                  <a:pt x="57" y="77"/>
                  <a:pt x="56" y="77"/>
                </a:cubicBezTo>
                <a:cubicBezTo>
                  <a:pt x="54" y="78"/>
                  <a:pt x="53" y="79"/>
                  <a:pt x="53" y="81"/>
                </a:cubicBezTo>
                <a:cubicBezTo>
                  <a:pt x="53" y="81"/>
                  <a:pt x="53" y="81"/>
                  <a:pt x="53" y="81"/>
                </a:cubicBezTo>
                <a:cubicBezTo>
                  <a:pt x="53" y="89"/>
                  <a:pt x="53" y="89"/>
                  <a:pt x="53" y="89"/>
                </a:cubicBezTo>
                <a:cubicBezTo>
                  <a:pt x="46" y="89"/>
                  <a:pt x="46" y="89"/>
                  <a:pt x="46" y="89"/>
                </a:cubicBezTo>
                <a:cubicBezTo>
                  <a:pt x="46" y="81"/>
                  <a:pt x="46" y="81"/>
                  <a:pt x="46" y="81"/>
                </a:cubicBezTo>
                <a:cubicBezTo>
                  <a:pt x="46" y="79"/>
                  <a:pt x="44" y="77"/>
                  <a:pt x="42" y="77"/>
                </a:cubicBezTo>
                <a:cubicBezTo>
                  <a:pt x="41" y="77"/>
                  <a:pt x="39" y="76"/>
                  <a:pt x="38" y="76"/>
                </a:cubicBezTo>
                <a:cubicBezTo>
                  <a:pt x="38" y="76"/>
                  <a:pt x="38" y="76"/>
                  <a:pt x="38" y="76"/>
                </a:cubicBezTo>
                <a:cubicBezTo>
                  <a:pt x="36" y="75"/>
                  <a:pt x="35" y="74"/>
                  <a:pt x="34" y="73"/>
                </a:cubicBezTo>
                <a:cubicBezTo>
                  <a:pt x="32" y="72"/>
                  <a:pt x="30" y="73"/>
                  <a:pt x="29" y="74"/>
                </a:cubicBezTo>
                <a:cubicBezTo>
                  <a:pt x="23" y="80"/>
                  <a:pt x="23" y="80"/>
                  <a:pt x="23" y="80"/>
                </a:cubicBezTo>
                <a:cubicBezTo>
                  <a:pt x="18" y="75"/>
                  <a:pt x="18" y="75"/>
                  <a:pt x="18" y="75"/>
                </a:cubicBezTo>
                <a:cubicBezTo>
                  <a:pt x="24" y="69"/>
                  <a:pt x="24" y="69"/>
                  <a:pt x="24" y="69"/>
                </a:cubicBezTo>
                <a:cubicBezTo>
                  <a:pt x="25" y="68"/>
                  <a:pt x="25" y="66"/>
                  <a:pt x="24" y="64"/>
                </a:cubicBezTo>
                <a:cubicBezTo>
                  <a:pt x="23" y="63"/>
                  <a:pt x="23" y="61"/>
                  <a:pt x="22" y="60"/>
                </a:cubicBezTo>
                <a:cubicBezTo>
                  <a:pt x="22" y="60"/>
                  <a:pt x="22" y="60"/>
                  <a:pt x="22" y="60"/>
                </a:cubicBezTo>
                <a:cubicBezTo>
                  <a:pt x="21" y="58"/>
                  <a:pt x="21" y="57"/>
                  <a:pt x="21" y="55"/>
                </a:cubicBezTo>
                <a:cubicBezTo>
                  <a:pt x="20" y="53"/>
                  <a:pt x="19" y="52"/>
                  <a:pt x="17" y="52"/>
                </a:cubicBezTo>
                <a:cubicBezTo>
                  <a:pt x="17" y="52"/>
                  <a:pt x="17" y="52"/>
                  <a:pt x="17" y="52"/>
                </a:cubicBezTo>
                <a:cubicBezTo>
                  <a:pt x="8" y="52"/>
                  <a:pt x="8" y="52"/>
                  <a:pt x="8" y="52"/>
                </a:cubicBezTo>
                <a:cubicBezTo>
                  <a:pt x="8" y="45"/>
                  <a:pt x="8" y="45"/>
                  <a:pt x="8" y="45"/>
                </a:cubicBezTo>
                <a:cubicBezTo>
                  <a:pt x="17" y="45"/>
                  <a:pt x="17" y="45"/>
                  <a:pt x="17" y="45"/>
                </a:cubicBezTo>
                <a:cubicBezTo>
                  <a:pt x="19" y="45"/>
                  <a:pt x="20" y="44"/>
                  <a:pt x="21" y="42"/>
                </a:cubicBezTo>
                <a:cubicBezTo>
                  <a:pt x="21" y="40"/>
                  <a:pt x="22" y="39"/>
                  <a:pt x="22" y="37"/>
                </a:cubicBezTo>
                <a:cubicBezTo>
                  <a:pt x="22" y="37"/>
                  <a:pt x="22" y="37"/>
                  <a:pt x="22" y="37"/>
                </a:cubicBezTo>
                <a:cubicBezTo>
                  <a:pt x="23" y="36"/>
                  <a:pt x="23" y="34"/>
                  <a:pt x="24" y="33"/>
                </a:cubicBezTo>
                <a:cubicBezTo>
                  <a:pt x="25" y="32"/>
                  <a:pt x="25" y="30"/>
                  <a:pt x="24" y="28"/>
                </a:cubicBezTo>
                <a:cubicBezTo>
                  <a:pt x="24" y="28"/>
                  <a:pt x="24" y="28"/>
                  <a:pt x="24" y="28"/>
                </a:cubicBezTo>
                <a:cubicBezTo>
                  <a:pt x="18" y="22"/>
                  <a:pt x="18" y="22"/>
                  <a:pt x="18" y="22"/>
                </a:cubicBezTo>
                <a:cubicBezTo>
                  <a:pt x="23" y="17"/>
                  <a:pt x="23" y="17"/>
                  <a:pt x="23" y="17"/>
                </a:cubicBezTo>
                <a:cubicBezTo>
                  <a:pt x="29" y="23"/>
                  <a:pt x="29" y="23"/>
                  <a:pt x="29" y="23"/>
                </a:cubicBezTo>
                <a:cubicBezTo>
                  <a:pt x="30" y="25"/>
                  <a:pt x="32" y="25"/>
                  <a:pt x="34" y="24"/>
                </a:cubicBezTo>
                <a:cubicBezTo>
                  <a:pt x="35" y="23"/>
                  <a:pt x="36" y="22"/>
                  <a:pt x="38" y="22"/>
                </a:cubicBezTo>
                <a:cubicBezTo>
                  <a:pt x="39" y="21"/>
                  <a:pt x="41" y="20"/>
                  <a:pt x="43" y="20"/>
                </a:cubicBezTo>
                <a:cubicBezTo>
                  <a:pt x="44" y="20"/>
                  <a:pt x="46" y="18"/>
                  <a:pt x="46" y="16"/>
                </a:cubicBezTo>
                <a:cubicBezTo>
                  <a:pt x="46" y="16"/>
                  <a:pt x="46" y="16"/>
                  <a:pt x="46" y="16"/>
                </a:cubicBezTo>
                <a:cubicBezTo>
                  <a:pt x="46" y="8"/>
                  <a:pt x="46" y="8"/>
                  <a:pt x="46" y="8"/>
                </a:cubicBezTo>
                <a:cubicBezTo>
                  <a:pt x="53" y="8"/>
                  <a:pt x="53" y="8"/>
                  <a:pt x="53" y="8"/>
                </a:cubicBezTo>
                <a:cubicBezTo>
                  <a:pt x="53" y="16"/>
                  <a:pt x="53" y="16"/>
                  <a:pt x="53" y="16"/>
                </a:cubicBezTo>
                <a:cubicBezTo>
                  <a:pt x="53" y="18"/>
                  <a:pt x="54" y="20"/>
                  <a:pt x="56" y="20"/>
                </a:cubicBezTo>
                <a:cubicBezTo>
                  <a:pt x="57" y="21"/>
                  <a:pt x="59" y="21"/>
                  <a:pt x="60" y="22"/>
                </a:cubicBezTo>
                <a:cubicBezTo>
                  <a:pt x="62" y="22"/>
                  <a:pt x="63" y="23"/>
                  <a:pt x="65" y="24"/>
                </a:cubicBezTo>
                <a:cubicBezTo>
                  <a:pt x="66" y="25"/>
                  <a:pt x="68" y="24"/>
                  <a:pt x="70" y="23"/>
                </a:cubicBezTo>
                <a:cubicBezTo>
                  <a:pt x="75" y="17"/>
                  <a:pt x="75" y="17"/>
                  <a:pt x="75" y="17"/>
                </a:cubicBezTo>
                <a:cubicBezTo>
                  <a:pt x="80" y="22"/>
                  <a:pt x="80" y="22"/>
                  <a:pt x="80" y="22"/>
                </a:cubicBezTo>
                <a:cubicBezTo>
                  <a:pt x="74" y="28"/>
                  <a:pt x="74" y="28"/>
                  <a:pt x="74" y="28"/>
                </a:cubicBezTo>
                <a:cubicBezTo>
                  <a:pt x="73" y="30"/>
                  <a:pt x="73" y="32"/>
                  <a:pt x="74" y="33"/>
                </a:cubicBezTo>
                <a:cubicBezTo>
                  <a:pt x="75" y="35"/>
                  <a:pt x="76" y="36"/>
                  <a:pt x="76" y="37"/>
                </a:cubicBezTo>
                <a:cubicBezTo>
                  <a:pt x="76" y="38"/>
                  <a:pt x="76" y="38"/>
                  <a:pt x="76" y="38"/>
                </a:cubicBezTo>
                <a:cubicBezTo>
                  <a:pt x="77" y="39"/>
                  <a:pt x="77" y="41"/>
                  <a:pt x="78" y="42"/>
                </a:cubicBezTo>
                <a:cubicBezTo>
                  <a:pt x="78" y="44"/>
                  <a:pt x="80" y="45"/>
                  <a:pt x="81" y="45"/>
                </a:cubicBezTo>
                <a:cubicBezTo>
                  <a:pt x="90" y="45"/>
                  <a:pt x="90" y="45"/>
                  <a:pt x="90" y="45"/>
                </a:cubicBezTo>
                <a:cubicBezTo>
                  <a:pt x="90" y="52"/>
                  <a:pt x="90" y="52"/>
                  <a:pt x="90" y="52"/>
                </a:cubicBezTo>
                <a:close/>
                <a:moveTo>
                  <a:pt x="49" y="32"/>
                </a:moveTo>
                <a:cubicBezTo>
                  <a:pt x="49" y="32"/>
                  <a:pt x="49" y="32"/>
                  <a:pt x="49" y="32"/>
                </a:cubicBezTo>
                <a:cubicBezTo>
                  <a:pt x="45" y="32"/>
                  <a:pt x="40" y="34"/>
                  <a:pt x="37" y="37"/>
                </a:cubicBezTo>
                <a:cubicBezTo>
                  <a:pt x="34" y="40"/>
                  <a:pt x="32" y="44"/>
                  <a:pt x="32" y="49"/>
                </a:cubicBezTo>
                <a:cubicBezTo>
                  <a:pt x="32" y="53"/>
                  <a:pt x="34" y="57"/>
                  <a:pt x="37" y="60"/>
                </a:cubicBezTo>
                <a:cubicBezTo>
                  <a:pt x="40" y="63"/>
                  <a:pt x="45" y="65"/>
                  <a:pt x="49" y="65"/>
                </a:cubicBezTo>
                <a:cubicBezTo>
                  <a:pt x="54" y="65"/>
                  <a:pt x="58" y="63"/>
                  <a:pt x="61" y="60"/>
                </a:cubicBezTo>
                <a:cubicBezTo>
                  <a:pt x="64" y="57"/>
                  <a:pt x="66" y="53"/>
                  <a:pt x="66" y="49"/>
                </a:cubicBezTo>
                <a:cubicBezTo>
                  <a:pt x="66" y="44"/>
                  <a:pt x="64" y="40"/>
                  <a:pt x="61" y="37"/>
                </a:cubicBezTo>
                <a:cubicBezTo>
                  <a:pt x="58" y="34"/>
                  <a:pt x="54" y="32"/>
                  <a:pt x="49" y="32"/>
                </a:cubicBezTo>
                <a:close/>
                <a:moveTo>
                  <a:pt x="58" y="57"/>
                </a:moveTo>
                <a:cubicBezTo>
                  <a:pt x="58" y="57"/>
                  <a:pt x="58" y="57"/>
                  <a:pt x="58" y="57"/>
                </a:cubicBezTo>
                <a:cubicBezTo>
                  <a:pt x="55" y="59"/>
                  <a:pt x="52" y="61"/>
                  <a:pt x="49" y="61"/>
                </a:cubicBezTo>
                <a:cubicBezTo>
                  <a:pt x="46" y="61"/>
                  <a:pt x="43" y="59"/>
                  <a:pt x="41" y="57"/>
                </a:cubicBezTo>
                <a:cubicBezTo>
                  <a:pt x="39" y="55"/>
                  <a:pt x="37" y="52"/>
                  <a:pt x="37" y="49"/>
                </a:cubicBezTo>
                <a:cubicBezTo>
                  <a:pt x="37" y="45"/>
                  <a:pt x="39" y="42"/>
                  <a:pt x="41" y="40"/>
                </a:cubicBezTo>
                <a:cubicBezTo>
                  <a:pt x="43" y="38"/>
                  <a:pt x="46" y="37"/>
                  <a:pt x="49" y="37"/>
                </a:cubicBezTo>
                <a:cubicBezTo>
                  <a:pt x="52" y="37"/>
                  <a:pt x="55" y="38"/>
                  <a:pt x="58" y="40"/>
                </a:cubicBezTo>
                <a:cubicBezTo>
                  <a:pt x="60" y="42"/>
                  <a:pt x="61" y="45"/>
                  <a:pt x="61" y="49"/>
                </a:cubicBezTo>
                <a:cubicBezTo>
                  <a:pt x="61" y="52"/>
                  <a:pt x="60" y="55"/>
                  <a:pt x="58" y="57"/>
                </a:cubicBezTo>
                <a:close/>
              </a:path>
            </a:pathLst>
          </a:custGeom>
          <a:solidFill>
            <a:schemeClr val="accent1"/>
          </a:soli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zh-CN" altLang="en-US" sz="1905" dirty="0">
              <a:solidFill>
                <a:schemeClr val="dk1"/>
              </a:solidFill>
              <a:latin typeface="微软雅黑" panose="020B0503020204020204" pitchFamily="34" charset="-122"/>
              <a:ea typeface="微软雅黑" panose="020B0503020204020204" pitchFamily="34" charset="-122"/>
            </a:endParaRPr>
          </a:p>
        </p:txBody>
      </p:sp>
      <p:sp>
        <p:nvSpPr>
          <p:cNvPr id="2" name="矩形 1"/>
          <p:cNvSpPr/>
          <p:nvPr/>
        </p:nvSpPr>
        <p:spPr>
          <a:xfrm>
            <a:off x="3272790" y="283210"/>
            <a:ext cx="5647055" cy="1198880"/>
          </a:xfrm>
          <a:prstGeom prst="rect">
            <a:avLst/>
          </a:prstGeom>
        </p:spPr>
        <p:txBody>
          <a:bodyPr wrap="square">
            <a:spAutoFit/>
          </a:bodyPr>
          <a:p>
            <a:pPr algn="ctr"/>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被告认为原告的解除行为系违法解除原因</a:t>
            </a:r>
            <a:endParaRPr lang="zh-CN" altLang="en-US" sz="3600" b="1" dirty="0">
              <a:solidFill>
                <a:schemeClr val="accent1">
                  <a:lumMod val="75000"/>
                </a:schemeClr>
              </a:solidFill>
              <a:latin typeface="微软雅黑" panose="020B0503020204020204" pitchFamily="34" charset="-122"/>
              <a:ea typeface="微软雅黑" panose="020B0503020204020204" pitchFamily="34"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2"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551545" y="2689543"/>
            <a:ext cx="1524000" cy="1524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r>
              <a:rPr lang="en-US" altLang="zh-CN" sz="7200" spc="200">
                <a:solidFill>
                  <a:schemeClr val="dk1">
                    <a:lumMod val="85000"/>
                    <a:lumOff val="15000"/>
                  </a:schemeClr>
                </a:solidFill>
                <a:latin typeface="Arial" panose="020B0604020202020204" pitchFamily="34" charset="0"/>
                <a:ea typeface="微软雅黑" panose="020B0503020204020204" pitchFamily="34" charset="-122"/>
              </a:rPr>
              <a:t>02</a:t>
            </a:r>
            <a:endParaRPr lang="en-US" altLang="zh-CN" sz="7200" spc="200">
              <a:solidFill>
                <a:schemeClr val="dk1">
                  <a:lumMod val="85000"/>
                  <a:lumOff val="15000"/>
                </a:schemeClr>
              </a:solidFill>
              <a:latin typeface="Arial" panose="020B0604020202020204" pitchFamily="34" charset="0"/>
              <a:ea typeface="微软雅黑" panose="020B0503020204020204" pitchFamily="34" charset="-122"/>
            </a:endParaRPr>
          </a:p>
        </p:txBody>
      </p:sp>
      <p:sp>
        <p:nvSpPr>
          <p:cNvPr id="5" name="标题 4"/>
          <p:cNvSpPr>
            <a:spLocks noGrp="1"/>
          </p:cNvSpPr>
          <p:nvPr>
            <p:custDataLst>
              <p:tags r:id="rId2"/>
            </p:custDataLst>
          </p:nvPr>
        </p:nvSpPr>
        <p:spPr>
          <a:xfrm>
            <a:off x="2116456" y="2644458"/>
            <a:ext cx="5767705" cy="835660"/>
          </a:xfrm>
          <a:prstGeom prst="rect">
            <a:avLst/>
          </a:prstGeom>
        </p:spPr>
        <p:txBody>
          <a:bodyPr vert="horz" wrap="square" lIns="0" tIns="0" rIns="0" bIns="0" rtlCol="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solidFill>
                <a:uFillTx/>
                <a:latin typeface="Arial" panose="020B0604020202020204" pitchFamily="34" charset="0"/>
                <a:ea typeface="汉仪旗黑-85S" panose="00020600040101010101" pitchFamily="18" charset="-122"/>
                <a:cs typeface="+mj-cs"/>
              </a:defRPr>
            </a:lvl1pPr>
          </a:lstStyle>
          <a:p>
            <a:pPr marL="0" indent="0" algn="dist">
              <a:lnSpc>
                <a:spcPct val="100000"/>
              </a:lnSpc>
              <a:spcBef>
                <a:spcPts val="0"/>
              </a:spcBef>
              <a:spcAft>
                <a:spcPts val="0"/>
              </a:spcAft>
              <a:buSzPct val="100000"/>
              <a:buNone/>
            </a:pPr>
            <a:r>
              <a:rPr lang="zh-CN" altLang="en-US" sz="4800" dirty="0">
                <a:solidFill>
                  <a:schemeClr val="accent1">
                    <a:lumMod val="75000"/>
                  </a:schemeClr>
                </a:solidFill>
              </a:rPr>
              <a:t>相关法律学习</a:t>
            </a:r>
            <a:endParaRPr lang="zh-CN" altLang="en-US" sz="4800" dirty="0">
              <a:solidFill>
                <a:schemeClr val="accent1">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Click="0">
        <p:fade/>
      </p:transition>
    </mc:Choice>
    <mc:Fallback>
      <p:transition spd="med" advClick="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SLIDE_BK_DARK_LIGHT" val="2"/>
  <p:tag name="KSO_WM_UNIT_BK_DARK_LIGHT" val="2"/>
</p:tagLst>
</file>

<file path=ppt/tags/tag10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SLIDE_BK_DARK_LIGHT" val="2"/>
  <p:tag name="KSO_WM_UNIT_BK_DARK_LIGHT" val="2"/>
</p:tagLst>
</file>

<file path=ppt/tags/tag1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SLIDE_BK_DARK_LIGHT" val="2"/>
  <p:tag name="KSO_WM_UNIT_BK_DARK_LIGHT" val="2"/>
</p:tagLst>
</file>

<file path=ppt/tags/tag12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9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9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TAG_VERSION" val="1.0"/>
  <p:tag name="KSO_WM_BEAUTIFY_FLAG" val="#wm#"/>
  <p:tag name="KSO_WM_TEMPLATE_CATEGORY" val="custom"/>
  <p:tag name="KSO_WM_TEMPLATE_INDEX" val="20204691"/>
  <p:tag name="KSO_WM_TEMPLATE_SUBCATEGORY" val="0"/>
  <p:tag name="KSO_WM_TEMPLATE_MASTER_TYPE" val="1"/>
  <p:tag name="KSO_WM_TEMPLATE_COLOR_TYPE" val="1"/>
  <p:tag name="KSO_WM_TEMPLATE_MASTER_THUMB_INDEX" val="12"/>
  <p:tag name="KSO_WM_TEMPLATE_THUMBS_INDEX" val="1、4、6、7、8、9、11、12、13、14、15、16、17、20、25、29、32、33"/>
</p:tagLst>
</file>

<file path=ppt/tags/tag14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单击此处添加标题"/>
  <p:tag name="KSO_WM_TEMPLATE_CATEGORY" val="custom"/>
  <p:tag name="KSO_WM_TEMPLATE_INDEX" val="20204691"/>
  <p:tag name="KSO_WM_UNIT_ID" val="custom20204691_4*l_h_a*1_4_1"/>
  <p:tag name="KSO_WM_UNIT_ISNUMDGMTITLE" val="0"/>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单击此处添加标题"/>
  <p:tag name="KSO_WM_TEMPLATE_CATEGORY" val="custom"/>
  <p:tag name="KSO_WM_TEMPLATE_INDEX" val="20204691"/>
  <p:tag name="KSO_WM_UNIT_ID" val="custom20204691_4*l_h_a*1_3_1"/>
  <p:tag name="KSO_WM_UNIT_ISNUMDGMTITLE" val="0"/>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单击此处添加标题"/>
  <p:tag name="KSO_WM_TEMPLATE_CATEGORY" val="custom"/>
  <p:tag name="KSO_WM_TEMPLATE_INDEX" val="20204691"/>
  <p:tag name="KSO_WM_UNIT_ID" val="custom20204691_4*l_h_a*1_2_1"/>
  <p:tag name="KSO_WM_UNIT_ISNUMDGMTITLE" val="0"/>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单击此处添加标题"/>
  <p:tag name="KSO_WM_TEMPLATE_CATEGORY" val="custom"/>
  <p:tag name="KSO_WM_TEMPLATE_INDEX" val="20204691"/>
  <p:tag name="KSO_WM_UNIT_ID" val="custom20204691_4*l_h_a*1_1_1"/>
  <p:tag name="KSO_WM_UNIT_ISNUMDGMTITLE" val="0"/>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4691"/>
  <p:tag name="KSO_WM_UNIT_ID" val="custom20204691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691"/>
  <p:tag name="KSO_WM_UNIT_ID" val="custom20204691_4*l_h_i*1_1_1"/>
  <p:tag name="KSO_WM_UNIT_FILL_FORE_SCHEMECOLOR_INDEX" val="16"/>
  <p:tag name="KSO_WM_UNIT_FILL_TYPE" val="1"/>
  <p:tag name="KSO_WM_UNIT_LINE_FORE_SCHEMECOLOR_INDEX" val="14"/>
  <p:tag name="KSO_WM_UNIT_LINE_FILL_TYPE" val="2"/>
  <p:tag name="KSO_WM_UNIT_TEXT_FILL_FORE_SCHEMECOLOR_INDEX" val="1"/>
  <p:tag name="KSO_WM_UNIT_TEXT_FILL_TYPE" val="1"/>
  <p:tag name="KSO_WM_UNIT_USESOURCEFORMAT_APPLY" val="1"/>
</p:tagLst>
</file>

<file path=ppt/tags/tag148.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691"/>
  <p:tag name="KSO_WM_UNIT_ID" val="custom20204691_4*l_h_i*1_2_1"/>
  <p:tag name="KSO_WM_UNIT_FILL_FORE_SCHEMECOLOR_INDEX" val="16"/>
  <p:tag name="KSO_WM_UNIT_FILL_TYPE" val="1"/>
  <p:tag name="KSO_WM_UNIT_LINE_FORE_SCHEMECOLOR_INDEX" val="14"/>
  <p:tag name="KSO_WM_UNIT_LINE_FILL_TYPE" val="2"/>
  <p:tag name="KSO_WM_UNIT_TEXT_FILL_FORE_SCHEMECOLOR_INDEX" val="1"/>
  <p:tag name="KSO_WM_UNIT_TEXT_FILL_TYPE" val="1"/>
  <p:tag name="KSO_WM_UNIT_USESOURCEFORMAT_APPLY" val="1"/>
</p:tagLst>
</file>

<file path=ppt/tags/tag149.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691"/>
  <p:tag name="KSO_WM_UNIT_ID" val="custom20204691_4*l_h_i*1_3_1"/>
  <p:tag name="KSO_WM_UNIT_FILL_FORE_SCHEMECOLOR_INDEX" val="16"/>
  <p:tag name="KSO_WM_UNIT_FILL_TYPE" val="1"/>
  <p:tag name="KSO_WM_UNIT_LINE_FORE_SCHEMECOLOR_INDEX" val="14"/>
  <p:tag name="KSO_WM_UNIT_LINE_FILL_TYPE" val="2"/>
  <p:tag name="KSO_WM_UNIT_TEXT_FILL_FORE_SCHEMECOLOR_INDEX" val="1"/>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4691"/>
  <p:tag name="KSO_WM_UNIT_ID" val="custom20204691_4*l_h_i*1_4_1"/>
  <p:tag name="KSO_WM_UNIT_FILL_FORE_SCHEMECOLOR_INDEX" val="16"/>
  <p:tag name="KSO_WM_UNIT_FILL_TYPE" val="1"/>
  <p:tag name="KSO_WM_UNIT_LINE_FORE_SCHEMECOLOR_INDEX" val="14"/>
  <p:tag name="KSO_WM_UNIT_LINE_FILL_TYPE" val="2"/>
  <p:tag name="KSO_WM_UNIT_TEXT_FILL_FORE_SCHEMECOLOR_INDEX" val="1"/>
  <p:tag name="KSO_WM_UNIT_TEXT_FILL_TYPE" val="1"/>
  <p:tag name="KSO_WM_UNIT_USESOURCEFORMAT_APPLY" val="1"/>
</p:tagLst>
</file>

<file path=ppt/tags/tag151.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4691"/>
  <p:tag name="KSO_WM_UNIT_ID" val="custom20204691_4*b*1"/>
  <p:tag name="KSO_WM_UNIT_ISNUMDGMTITLE" val="0"/>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4691"/>
  <p:tag name="KSO_WM_UNIT_ID" val="custom20204691_4*a*1"/>
  <p:tag name="KSO_WM_UNIT_ISNUMDGMTITLE" val="0"/>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4691"/>
  <p:tag name="KSO_WM_SLIDE_ID" val="custom20204691_4"/>
</p:tagLst>
</file>

<file path=ppt/tags/tag15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691"/>
  <p:tag name="KSO_WM_UNIT_ID" val="custom20204691_7*e*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
  <p:tag name="KSO_WM_UNIT_TEXT_FILL_TYPE"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691"/>
  <p:tag name="KSO_WM_UNIT_ID" val="custom20204691_7*a*1"/>
  <p:tag name="KSO_WM_UNIT_ISNUMDGMTITLE" val="0"/>
</p:tagLst>
</file>

<file path=ppt/tags/tag15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691"/>
  <p:tag name="KSO_WM_SLIDE_ID" val="custom20204691_7"/>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2285563_1*h_i*1_1"/>
  <p:tag name="KSO_WM_TEMPLATE_CATEGORY" val="diagram"/>
  <p:tag name="KSO_WM_TEMPLATE_INDEX" val="202285563"/>
  <p:tag name="KSO_WM_UNIT_LAYERLEVEL" val="1_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diagram202285563_1*h_i*1_2"/>
  <p:tag name="KSO_WM_TEMPLATE_CATEGORY" val="diagram"/>
  <p:tag name="KSO_WM_TEMPLATE_INDEX" val="202285563"/>
  <p:tag name="KSO_WM_UNIT_LAYERLEVEL" val="1_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3"/>
  <p:tag name="KSO_WM_UNIT_ID" val="diagram202285563_1*h_i*1_3"/>
  <p:tag name="KSO_WM_TEMPLATE_CATEGORY" val="diagram"/>
  <p:tag name="KSO_WM_TEMPLATE_INDEX" val="202285563"/>
  <p:tag name="KSO_WM_UNIT_LAYERLEVEL" val="1_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UNIT_TYPE" val="h_a"/>
  <p:tag name="KSO_WM_UNIT_INDEX" val="1_1"/>
  <p:tag name="KSO_WM_UNIT_ID" val="diagram202285563_1*h_a*1_1"/>
  <p:tag name="KSO_WM_TEMPLATE_CATEGORY" val="diagram"/>
  <p:tag name="KSO_WM_TEMPLATE_INDEX" val="202285563"/>
  <p:tag name="KSO_WM_UNIT_LAYERLEVEL" val="1_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4"/>
  <p:tag name="KSO_WM_UNIT_ID" val="diagram202285563_1*h_i*1_4"/>
  <p:tag name="KSO_WM_TEMPLATE_CATEGORY" val="diagram"/>
  <p:tag name="KSO_WM_TEMPLATE_INDEX" val="202285563"/>
  <p:tag name="KSO_WM_UNIT_LAYERLEVEL" val="1_1"/>
  <p:tag name="KSO_WM_TAG_VERSION" val="1.0"/>
  <p:tag name="KSO_WM_BEAUTIFY_FLAG" val="#wm#"/>
</p:tagLst>
</file>

<file path=ppt/tags/tag16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UNIT_TYPE" val="h_x"/>
  <p:tag name="KSO_WM_UNIT_INDEX" val="1_1"/>
  <p:tag name="KSO_WM_UNIT_ID" val="diagram202285563_1*h_x*1_1"/>
  <p:tag name="KSO_WM_TEMPLATE_CATEGORY" val="diagram"/>
  <p:tag name="KSO_WM_TEMPLATE_INDEX" val="202285563"/>
  <p:tag name="KSO_WM_UNIT_LAYERLEVEL" val="1_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4"/>
  <p:tag name="KSO_WM_UNIT_ID" val="diagram202285563_1*h_i*2_4"/>
  <p:tag name="KSO_WM_TEMPLATE_CATEGORY" val="diagram"/>
  <p:tag name="KSO_WM_TEMPLATE_INDEX" val="202285563"/>
  <p:tag name="KSO_WM_UNIT_LAYERLEVEL" val="1_1"/>
  <p:tag name="KSO_WM_TAG_VERSION" val="1.0"/>
  <p:tag name="KSO_WM_BEAUTIFY_FLAG" val="#wm#"/>
</p:tagLst>
</file>

<file path=ppt/tags/tag16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UNIT_TYPE" val="h_x"/>
  <p:tag name="KSO_WM_UNIT_INDEX" val="2_1"/>
  <p:tag name="KSO_WM_UNIT_ID" val="diagram202285563_1*h_x*2_1"/>
  <p:tag name="KSO_WM_TEMPLATE_CATEGORY" val="diagram"/>
  <p:tag name="KSO_WM_TEMPLATE_INDEX" val="202285563"/>
  <p:tag name="KSO_WM_UNIT_LAYERLEVEL" val="1_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85563_1*i*1"/>
  <p:tag name="KSO_WM_TEMPLATE_CATEGORY" val="diagram"/>
  <p:tag name="KSO_WM_TEMPLATE_INDEX" val="202285563"/>
  <p:tag name="KSO_WM_UNIT_LAYERLEVEL" val="1"/>
  <p:tag name="KSO_WM_TAG_VERSION" val="1.0"/>
  <p:tag name="KSO_WM_BEAUTIFY_FLAG" val="#wm#"/>
</p:tagLst>
</file>

<file path=ppt/tags/tag166.xml><?xml version="1.0" encoding="utf-8"?>
<p:tagLst xmlns:p="http://schemas.openxmlformats.org/presentationml/2006/main">
  <p:tag name="KSO_WM_SPECIAL_SOURCE" val="bdnull"/>
  <p:tag name="KSO_WM_SLIDE_ID" val="diagram202285563_1"/>
  <p:tag name="KSO_WM_TEMPLATE_SUBCATEGORY" val="0"/>
  <p:tag name="KSO_WM_TEMPLATE_MASTER_TYPE" val="1"/>
  <p:tag name="KSO_WM_TEMPLATE_COLOR_TYPE" val="0"/>
  <p:tag name="KSO_WM_SLIDE_TYPE" val="text"/>
  <p:tag name="KSO_WM_SLIDE_SUBTYPE" val="picTxt"/>
  <p:tag name="KSO_WM_SLIDE_ITEM_CNT" val="0"/>
  <p:tag name="KSO_WM_SLIDE_INDEX" val="1"/>
  <p:tag name="KSO_WM_SLIDE_SIZE" val="871.65*454.65"/>
  <p:tag name="KSO_WM_SLIDE_POSITION" val="44.15*49.3"/>
  <p:tag name="KSO_WM_TAG_VERSION" val="1.0"/>
  <p:tag name="KSO_WM_BEAUTIFY_FLAG" val="#wm#"/>
  <p:tag name="KSO_WM_TEMPLATE_CATEGORY" val="diagram"/>
  <p:tag name="KSO_WM_TEMPLATE_INDEX" val="202285563"/>
  <p:tag name="KSO_WM_SLIDE_LAYOUT" val="h"/>
  <p:tag name="KSO_WM_SLIDE_LAYOUT_CNT" val="2"/>
</p:tagLst>
</file>

<file path=ppt/tags/tag16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16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16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0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0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07.xml><?xml version="1.0" encoding="utf-8"?>
<p:tagLst xmlns:p="http://schemas.openxmlformats.org/presentationml/2006/main">
  <p:tag name="KSO_WM_SLIDE_BK_DARK_LIGHT" val="2"/>
  <p:tag name="KSO_WM_SLIDE_BACKGROUND_TYPE" val="general"/>
</p:tagLst>
</file>

<file path=ppt/tags/tag2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210.xml><?xml version="1.0" encoding="utf-8"?>
<p:tagLst xmlns:p="http://schemas.openxmlformats.org/presentationml/2006/main">
  <p:tag name="KSO_WM_UNIT_FILL_FORE_SCHEMECOLOR_INDEX_BRIGHTNESS" val="0"/>
  <p:tag name="KSO_WM_UNIT_FILL_FORE_SCHEMECOLOR_INDEX" val="4"/>
  <p:tag name="KSO_WM_UNI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SLIDE_BK_DARK_LIGHT" val="2"/>
  <p:tag name="KSO_WM_SLIDE_BACKGROUND_TYPE" val="general"/>
</p:tagLst>
</file>

<file path=ppt/tags/tag221.xml><?xml version="1.0" encoding="utf-8"?>
<p:tagLst xmlns:p="http://schemas.openxmlformats.org/presentationml/2006/main">
  <p:tag name="KSO_WM_UNIT_PLACING_PICTURE_USER_VIEWPORT" val="{&quot;height&quot;:9323,&quot;width&quot;:9600}"/>
</p:tagLst>
</file>

<file path=ppt/tags/tag222.xml><?xml version="1.0" encoding="utf-8"?>
<p:tagLst xmlns:p="http://schemas.openxmlformats.org/presentationml/2006/main">
  <p:tag name="KSO_WM_UNIT_PLACING_PICTURE_USER_VIEWPORT" val="{&quot;height&quot;:8063,&quot;width&quot;:9600}"/>
</p:tagLst>
</file>

<file path=ppt/tags/tag223.xml><?xml version="1.0" encoding="utf-8"?>
<p:tagLst xmlns:p="http://schemas.openxmlformats.org/presentationml/2006/main">
  <p:tag name="KSO_WM_SLIDE_COLORSCHEME_VERSION" val="3.2"/>
  <p:tag name="KSO_WM_SLIDE_ID" val="diagram20196494_3"/>
  <p:tag name="KSO_WM_TEMPLATE_SUBCATEGORY" val="22"/>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81.5539"/>
  <p:tag name="KSO_WM_DIAGRAM_GROUP_CODE" val="l1-1"/>
  <p:tag name="KSO_WM_SLIDE_DIAGTYPE" val="l"/>
  <p:tag name="KSO_WM_TAG_VERSION" val="1.0"/>
  <p:tag name="KSO_WM_BEAUTIFY_FLAG" val="#wm#"/>
  <p:tag name="KSO_WM_TEMPLATE_CATEGORY" val="diagram"/>
  <p:tag name="KSO_WM_TEMPLATE_INDEX" val="20196494"/>
  <p:tag name="KSO_WM_SLIDE_LAYOUT" val="l"/>
  <p:tag name="KSO_WM_SLIDE_LAYOUT_CNT" val="1"/>
</p:tagLst>
</file>

<file path=ppt/tags/tag22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2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26.xml><?xml version="1.0" encoding="utf-8"?>
<p:tagLst xmlns:p="http://schemas.openxmlformats.org/presentationml/2006/main">
  <p:tag name="KSO_WM_UNIT_FILL_FORE_SCHEMECOLOR_INDEX_BRIGHTNESS" val="0"/>
  <p:tag name="KSO_WM_UNIT_FILL_FORE_SCHEMECOLOR_INDEX" val="4"/>
  <p:tag name="KSO_WM_UNI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1"/>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SLIDE_BK_DARK_LIGHT" val="2"/>
  <p:tag name="KSO_WM_SLIDE_BACKGROUND_TYPE" val="general"/>
</p:tagLst>
</file>

<file path=ppt/tags/tag23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2"/>
  <p:tag name="KSO_WM_TEMPLATE_CATEGORY" val="custom"/>
  <p:tag name="KSO_WM_TEMPLATE_INDEX" val="20204691"/>
  <p:tag name="KSO_WM_UNIT_ID" val="custom20204691_7*e*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691"/>
  <p:tag name="KSO_WM_UNIT_ID" val="custom20204691_7*a*1"/>
  <p:tag name="KSO_WM_UNIT_ISNUMDGMTITLE" val="0"/>
</p:tagLst>
</file>

<file path=ppt/tags/tag23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691"/>
  <p:tag name="KSO_WM_SLIDE_ID" val="custom20204691_7"/>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42.xml><?xml version="1.0" encoding="utf-8"?>
<p:tagLst xmlns:p="http://schemas.openxmlformats.org/presentationml/2006/main">
  <p:tag name="KSO_WM_UNIT_FILL_FORE_SCHEMECOLOR_INDEX_BRIGHTNESS" val="0"/>
  <p:tag name="KSO_WM_UNIT_FILL_FORE_SCHEMECOLOR_INDEX" val="4"/>
  <p:tag name="KSO_WM_UNIT_FILL_TYPE" val="1"/>
</p:tagLst>
</file>

<file path=ppt/tags/tag243.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SLIDE_BK_DARK_LIGHT" val="2"/>
  <p:tag name="KSO_WM_SLIDE_BACKGROUND_TYPE" val="general"/>
</p:tagLst>
</file>

<file path=ppt/tags/tag25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5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259.xml><?xml version="1.0" encoding="utf-8"?>
<p:tagLst xmlns:p="http://schemas.openxmlformats.org/presentationml/2006/main">
  <p:tag name="KSO_WM_TEMPLATE_CATEGORY" val="custom"/>
  <p:tag name="KSO_WM_TEMPLATE_INDEX" val="160509"/>
  <p:tag name="KSO_WM_TAG_VERSION" val="1.0"/>
  <p:tag name="KSO_WM_SLIDE_ID" val="custom160509_3"/>
  <p:tag name="KSO_WM_SLIDE_INDEX" val="3"/>
  <p:tag name="KSO_WM_SLIDE_ITEM_CNT" val="0"/>
  <p:tag name="KSO_WM_SLIDE_LAYOUT" val="a_f"/>
  <p:tag name="KSO_WM_SLIDE_LAYOUT_CNT" val="1_2"/>
  <p:tag name="KSO_WM_SLIDE_TYPE" val="text"/>
  <p:tag name="KSO_WM_BEAUTIFY_FLAG" val="#wm#"/>
  <p:tag name="KSO_WM_SLIDE_POSITION" val="66*28"/>
  <p:tag name="KSO_WM_SLIDE_SIZE" val="828*457"/>
  <p:tag name="KSO_WM_TEMPLATE_SUBCATEGORY" val="0"/>
  <p:tag name="KSO_WM_TEMPLATE_MASTER_TYPE" val="1"/>
  <p:tag name="KSO_WM_TEMPLATE_COLOR_TYPE" val="0"/>
  <p:tag name="KSO_WM_SLIDE_BK_DARK_LIGHT" val="2"/>
  <p:tag name="KSO_WM_SLIDE_BACKGROUND_TYPE" val="gener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6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265.xml><?xml version="1.0" encoding="utf-8"?>
<p:tagLst xmlns:p="http://schemas.openxmlformats.org/presentationml/2006/main">
  <p:tag name="KSO_WM_TEMPLATE_CATEGORY" val="custom"/>
  <p:tag name="KSO_WM_TEMPLATE_INDEX" val="160509"/>
  <p:tag name="KSO_WM_TAG_VERSION" val="1.0"/>
  <p:tag name="KSO_WM_SLIDE_ID" val="custom160509_3"/>
  <p:tag name="KSO_WM_SLIDE_INDEX" val="3"/>
  <p:tag name="KSO_WM_SLIDE_ITEM_CNT" val="0"/>
  <p:tag name="KSO_WM_SLIDE_LAYOUT" val="a_f"/>
  <p:tag name="KSO_WM_SLIDE_LAYOUT_CNT" val="1_2"/>
  <p:tag name="KSO_WM_SLIDE_TYPE" val="text"/>
  <p:tag name="KSO_WM_BEAUTIFY_FLAG" val="#wm#"/>
  <p:tag name="KSO_WM_SLIDE_POSITION" val="66*28"/>
  <p:tag name="KSO_WM_SLIDE_SIZE" val="828*457"/>
  <p:tag name="KSO_WM_TEMPLATE_SUBCATEGORY" val="0"/>
  <p:tag name="KSO_WM_TEMPLATE_MASTER_TYPE" val="1"/>
  <p:tag name="KSO_WM_TEMPLATE_COLOR_TYPE" val="0"/>
  <p:tag name="KSO_WM_SLIDE_BK_DARK_LIGHT" val="2"/>
  <p:tag name="KSO_WM_SLIDE_BACKGROUND_TYPE" val="general"/>
</p:tagLst>
</file>

<file path=ppt/tags/tag26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6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272.xml><?xml version="1.0" encoding="utf-8"?>
<p:tagLst xmlns:p="http://schemas.openxmlformats.org/presentationml/2006/main">
  <p:tag name="KSO_WM_SLIDE_BK_DARK_LIGHT" val="2"/>
  <p:tag name="KSO_WM_SLIDE_BACKGROUND_TYPE" val="general"/>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291.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292.xml><?xml version="1.0" encoding="utf-8"?>
<p:tagLst xmlns:p="http://schemas.openxmlformats.org/presentationml/2006/main">
  <p:tag name="KSO_WM_UNIT_TEXT_PART_ID_V2" val="d-5-1"/>
  <p:tag name="KSO_WM_UNIT_PRESET_TEXT" val="点击此处添加正文，文字是您思想的提炼，请言简意赅的阐述您的观点。&#13;根据需要您可以酌情增减文字，以便观者可以准确的理解您所传达的完整信息。为了最终演示发布的良好效果，请您尽量提炼思想的精髓。&#13;点击此处添加正文，文字是您思想的提炼，请言简意赅的阐述您的观点。&#13;根据需要您可以酌情增减文字，以便观者可以准确的理解您所传达的完整信息。为了最终演示发布的良好效果，请您尽量提炼思想的精髓。"/>
  <p:tag name="KSO_WM_UNIT_NOCLEAR" val="1"/>
  <p:tag name="KSO_WM_UNIT_VALUE" val="147"/>
  <p:tag name="KSO_WM_UNIT_HIGHLIGHT" val="0"/>
  <p:tag name="KSO_WM_UNIT_COMPATIBLE" val="0"/>
  <p:tag name="KSO_WM_UNIT_DIAGRAM_ISNUMVISUAL" val="0"/>
  <p:tag name="KSO_WM_UNIT_DIAGRAM_ISREFERUNIT" val="0"/>
  <p:tag name="KSO_WM_UNIT_TYPE" val="f"/>
  <p:tag name="KSO_WM_UNIT_INDEX" val="2"/>
  <p:tag name="KSO_WM_UNIT_ID" val="diagram20202568_1*f*2"/>
  <p:tag name="KSO_WM_TEMPLATE_CATEGORY" val="diagram"/>
  <p:tag name="KSO_WM_TEMPLATE_INDEX" val="20202568"/>
  <p:tag name="KSO_WM_UNIT_LAYERLEVEL" val="1"/>
  <p:tag name="KSO_WM_TAG_VERSION" val="1.0"/>
  <p:tag name="KSO_WM_BEAUTIFY_FLAG" val="#wm#"/>
</p:tagLst>
</file>

<file path=ppt/tags/tag293.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29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29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296.xml><?xml version="1.0" encoding="utf-8"?>
<p:tagLst xmlns:p="http://schemas.openxmlformats.org/presentationml/2006/main">
  <p:tag name="KSO_WM_UNIT_FILL_FORE_SCHEMECOLOR_INDEX_BRIGHTNESS" val="0"/>
  <p:tag name="KSO_WM_UNIT_FILL_FORE_SCHEMECOLOR_INDEX" val="4"/>
  <p:tag name="KSO_WM_UNIT_FILL_TYPE" val="1"/>
</p:tagLst>
</file>

<file path=ppt/tags/tag297.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29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0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03.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08.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0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14.xml><?xml version="1.0" encoding="utf-8"?>
<p:tagLst xmlns:p="http://schemas.openxmlformats.org/presentationml/2006/main">
  <p:tag name="KSO_WM_SLIDE_BK_DARK_LIGHT" val="2"/>
  <p:tag name="KSO_WM_SLIDE_BACKGROUND_TYPE" val="general"/>
</p:tagLst>
</file>

<file path=ppt/tags/tag3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3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317.xml><?xml version="1.0" encoding="utf-8"?>
<p:tagLst xmlns:p="http://schemas.openxmlformats.org/presentationml/2006/main">
  <p:tag name="KSO_WM_UNIT_FILL_FORE_SCHEMECOLOR_INDEX_BRIGHTNESS" val="0"/>
  <p:tag name="KSO_WM_UNIT_FILL_FORE_SCHEMECOLOR_INDEX" val="4"/>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1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2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324.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2.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33.xml><?xml version="1.0" encoding="utf-8"?>
<p:tagLst xmlns:p="http://schemas.openxmlformats.org/presentationml/2006/main">
  <p:tag name="KSO_WM_SLIDE_BK_DARK_LIGHT" val="2"/>
  <p:tag name="KSO_WM_SLIDE_BACKGROUND_TYPE" val="general"/>
</p:tagLst>
</file>

<file path=ppt/tags/tag33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4"/>
  <p:tag name="KSO_WM_TEMPLATE_CATEGORY" val="custom"/>
  <p:tag name="KSO_WM_TEMPLATE_INDEX" val="20204691"/>
  <p:tag name="KSO_WM_UNIT_ID" val="custom20204691_7*e*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
  <p:tag name="KSO_WM_UNIT_TEXT_FILL_TYPE"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691"/>
  <p:tag name="KSO_WM_UNIT_ID" val="custom20204691_7*a*1"/>
  <p:tag name="KSO_WM_UNIT_ISNUMDGMTITLE" val="0"/>
</p:tagLst>
</file>

<file path=ppt/tags/tag33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691"/>
  <p:tag name="KSO_WM_SLIDE_ID" val="custom20204691_7"/>
</p:tagLst>
</file>

<file path=ppt/tags/tag337.xml><?xml version="1.0" encoding="utf-8"?>
<p:tagLst xmlns:p="http://schemas.openxmlformats.org/presentationml/2006/main">
  <p:tag name="KSO_WM_UNIT_PRESET_TEXT" val="点击输入一段话&#13;建议不超过两行左右的内容"/>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diagram20200845_1*f*1"/>
  <p:tag name="KSO_WM_TEMPLATE_CATEGORY" val="diagram"/>
  <p:tag name="KSO_WM_TEMPLATE_INDEX" val="2020084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45_1*i*1"/>
  <p:tag name="KSO_WM_TEMPLATE_CATEGORY" val="diagram"/>
  <p:tag name="KSO_WM_TEMPLATE_INDEX" val="2020084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45_1*i*2"/>
  <p:tag name="KSO_WM_TEMPLATE_CATEGORY" val="diagram"/>
  <p:tag name="KSO_WM_TEMPLATE_INDEX" val="2020084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45_1*i*3"/>
  <p:tag name="KSO_WM_TEMPLATE_CATEGORY" val="diagram"/>
  <p:tag name="KSO_WM_TEMPLATE_INDEX" val="20200845"/>
  <p:tag name="KSO_WM_UNIT_LAYERLEVEL" val="1"/>
  <p:tag name="KSO_WM_TAG_VERSION" val="1.0"/>
  <p:tag name="KSO_WM_BEAUTIFY_FLAG" val="#wm#"/>
  <p:tag name="KSO_WM_UNIT_TYPE" val="i"/>
  <p:tag name="KSO_WM_UNIT_INDEX" val="3"/>
</p:tagLst>
</file>

<file path=ppt/tags/tag341.xml><?xml version="1.0" encoding="utf-8"?>
<p:tagLst xmlns:p="http://schemas.openxmlformats.org/presentationml/2006/main">
  <p:tag name="KSO_WM_SLIDE_ID" val="diagram20200845_1"/>
  <p:tag name="KSO_WM_TEMPLATE_SUBCATEGORY" val="15"/>
  <p:tag name="KSO_WM_SLIDE_TYPE" val="text"/>
  <p:tag name="KSO_WM_SLIDE_SUBTYPE" val="pureTxt"/>
  <p:tag name="KSO_WM_SLIDE_ITEM_CNT" val="0"/>
  <p:tag name="KSO_WM_SLIDE_INDEX" val="1"/>
  <p:tag name="KSO_WM_SLIDE_SIZE" val="755*406"/>
  <p:tag name="KSO_WM_SLIDE_POSITION" val="106*133"/>
  <p:tag name="KSO_WM_TAG_VERSION" val="1.0"/>
  <p:tag name="KSO_WM_BEAUTIFY_FLAG" val="#wm#"/>
  <p:tag name="KSO_WM_TEMPLATE_CATEGORY" val="diagram"/>
  <p:tag name="KSO_WM_TEMPLATE_INDEX" val="20200845"/>
  <p:tag name="KSO_WM_SLIDE_LAYOUT" val="f"/>
  <p:tag name="KSO_WM_SLIDE_LAYOUT_CNT" val="1"/>
</p:tagLst>
</file>

<file path=ppt/tags/tag34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 name="KSO_WM_UNIT_TYPE" val="i"/>
</p:tagLst>
</file>

<file path=ppt/tags/tag3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 name="KSO_WM_UNIT_TYPE" val="i"/>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509"/>
  <p:tag name="KSO_WM_UNIT_TYPE" val="a"/>
  <p:tag name="KSO_WM_UNIT_INDEX" val="1"/>
  <p:tag name="KSO_WM_UNIT_ID" val="custom160509_3*a*1"/>
  <p:tag name="KSO_WM_UNIT_LAYERLEVEL" val="1"/>
  <p:tag name="KSO_WM_UNIT_VALUE" val="19"/>
  <p:tag name="KSO_WM_UNIT_ISCONTENTSTITLE" val="0"/>
  <p:tag name="KSO_WM_UNIT_HIGHLIGHT" val="0"/>
  <p:tag name="KSO_WM_UNIT_COMPATIBLE" val="0"/>
  <p:tag name="KSO_WM_UNIT_PRESET_TEXT_INDEX" val="3"/>
  <p:tag name="KSO_WM_UNIT_PRESET_TEXT_LEN" val="17"/>
  <p:tag name="KSO_WM_UNIT_ISNUMDGMTITLE" val="0"/>
  <p:tag name="KSO_WM_UNIT_NOCLEAR" val="0"/>
  <p:tag name="KSO_WM_UNIT_DIAGRAM_ISNUMVISUAL" val="0"/>
  <p:tag name="KSO_WM_UNIT_DIAGRAM_ISREFERUNIT" val="0"/>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46.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48.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51.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1"/>
  <p:tag name="KSO_WM_UNIT_ID" val="custom160509_3*f*1"/>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509"/>
  <p:tag name="KSO_WM_UNIT_TYPE" val="f"/>
  <p:tag name="KSO_WM_UNIT_INDEX" val="2"/>
  <p:tag name="KSO_WM_UNIT_ID" val="custom160509_3*f*2"/>
  <p:tag name="KSO_WM_UNIT_LAYERLEVEL" val="1"/>
  <p:tag name="KSO_WM_UNIT_VALUE" val="144"/>
  <p:tag name="KSO_WM_UNIT_HIGHLIGHT" val="0"/>
  <p:tag name="KSO_WM_UNIT_COMPATIBLE" val="0"/>
  <p:tag name="KSO_WM_UNIT_PRESET_TEXT_INDEX" val="5"/>
  <p:tag name="KSO_WM_UNIT_PRESET_TEXT_LEN" val="124"/>
  <p:tag name="KSO_WM_UNIT_SUBTYPE" val="a"/>
  <p:tag name="KSO_WM_UNIT_NOCLEAR" val="0"/>
  <p:tag name="KSO_WM_UNIT_DIAGRAM_ISNUMVISUAL" val="0"/>
  <p:tag name="KSO_WM_UNIT_DIAGRAM_ISREFERUNIT" val="0"/>
  <p:tag name="KSO_WM_UNIT_TEXT_FILL_FORE_SCHEMECOLOR_INDEX_BRIGHTNESS" val="-0.25"/>
  <p:tag name="KSO_WM_UNIT_TEXT_FILL_FORE_SCHEMECOLOR_INDEX" val="5"/>
  <p:tag name="KSO_WM_UNIT_TEXT_FILL_TYPE" val="1"/>
</p:tagLst>
</file>

<file path=ppt/tags/tag353.xml><?xml version="1.0" encoding="utf-8"?>
<p:tagLst xmlns:p="http://schemas.openxmlformats.org/presentationml/2006/main">
  <p:tag name="KSO_WM_TEMPLATE_CATEGORY" val="custom"/>
  <p:tag name="KSO_WM_TEMPLATE_INDEX" val="160509"/>
  <p:tag name="KSO_WM_TAG_VERSION" val="1.0"/>
  <p:tag name="KSO_WM_SLIDE_ID" val="custom160509_3"/>
  <p:tag name="KSO_WM_SLIDE_INDEX" val="3"/>
  <p:tag name="KSO_WM_SLIDE_ITEM_CNT" val="0"/>
  <p:tag name="KSO_WM_SLIDE_LAYOUT" val="a_f"/>
  <p:tag name="KSO_WM_SLIDE_LAYOUT_CNT" val="1_2"/>
  <p:tag name="KSO_WM_SLIDE_TYPE" val="text"/>
  <p:tag name="KSO_WM_BEAUTIFY_FLAG" val="#wm#"/>
  <p:tag name="KSO_WM_SLIDE_POSITION" val="66*28"/>
  <p:tag name="KSO_WM_SLIDE_SIZE" val="828*457"/>
  <p:tag name="KSO_WM_TEMPLATE_SUBCATEGORY" val="0"/>
  <p:tag name="KSO_WM_TEMPLATE_MASTER_TYPE" val="1"/>
  <p:tag name="KSO_WM_TEMPLATE_COLOR_TYPE" val="0"/>
  <p:tag name="KSO_WM_SLIDE_BK_DARK_LIGHT" val="2"/>
  <p:tag name="KSO_WM_SLIDE_BACKGROUND_TYPE" val="general"/>
</p:tagLst>
</file>

<file path=ppt/tags/tag35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3"/>
  <p:tag name="KSO_WM_TEMPLATE_CATEGORY" val="custom"/>
  <p:tag name="KSO_WM_TEMPLATE_INDEX" val="20204691"/>
  <p:tag name="KSO_WM_UNIT_ID" val="custom20204691_7*e*1"/>
  <p:tag name="KSO_WM_UNIT_LINE_FORE_SCHEMECOLOR_INDEX_BRIGHTNESS" val="0"/>
  <p:tag name="KSO_WM_UNIT_LINE_FORE_SCHEMECOLOR_INDEX" val="5"/>
  <p:tag name="KSO_WM_UNIT_LINE_FILL_TYPE" val="2"/>
  <p:tag name="KSO_WM_UNIT_TEXT_FILL_FORE_SCHEMECOLOR_INDEX_BRIGHTNESS" val="0.15"/>
  <p:tag name="KSO_WM_UNIT_TEXT_FILL_FORE_SCHEMECOLOR_INDEX" val="1"/>
  <p:tag name="KSO_WM_UNIT_TEXT_FILL_TYPE"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691"/>
  <p:tag name="KSO_WM_UNIT_ID" val="custom20204691_7*a*1"/>
  <p:tag name="KSO_WM_UNIT_ISNUMDGMTITLE" val="0"/>
</p:tagLst>
</file>

<file path=ppt/tags/tag35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691"/>
  <p:tag name="KSO_WM_SLIDE_ID" val="custom20204691_7"/>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8446_1*i*1"/>
  <p:tag name="KSO_WM_TEMPLATE_CATEGORY" val="diagram"/>
  <p:tag name="KSO_WM_TEMPLATE_INDEX" val="20228446"/>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28446_1*i*2"/>
  <p:tag name="KSO_WM_TEMPLATE_CATEGORY" val="diagram"/>
  <p:tag name="KSO_WM_TEMPLATE_INDEX" val="20228446"/>
  <p:tag name="KSO_WM_UNIT_LAYERLEVEL" val="1"/>
  <p:tag name="KSO_WM_TAG_VERSION" val="1.0"/>
  <p:tag name="KSO_WM_BEAUTIFY_FLAG" val="#wm#"/>
</p:tagLst>
</file>

<file path=ppt/tags/tag35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UNIT_TYPE" val="h_b"/>
  <p:tag name="KSO_WM_UNIT_INDEX" val="1_1"/>
  <p:tag name="KSO_WM_UNIT_ID" val="diagram20228446_1*h_b*1_1"/>
  <p:tag name="KSO_WM_TEMPLATE_CATEGORY" val="diagram"/>
  <p:tag name="KSO_WM_TEMPLATE_INDEX" val="20228446"/>
  <p:tag name="KSO_WM_UNIT_LAYERLEVEL" val="1_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28446_1*i*3"/>
  <p:tag name="KSO_WM_TEMPLATE_CATEGORY" val="diagram"/>
  <p:tag name="KSO_WM_TEMPLATE_INDEX" val="20228446"/>
  <p:tag name="KSO_WM_UNIT_LAYERLEVEL" val="1"/>
  <p:tag name="KSO_WM_TAG_VERSION" val="1.0"/>
  <p:tag name="KSO_WM_BEAUTIFY_FLAG" val="#wm#"/>
</p:tagLst>
</file>

<file path=ppt/tags/tag36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UNIT_TYPE" val="h_b"/>
  <p:tag name="KSO_WM_UNIT_INDEX" val="2_1"/>
  <p:tag name="KSO_WM_UNIT_ID" val="diagram20228446_1*h_b*2_1"/>
  <p:tag name="KSO_WM_TEMPLATE_CATEGORY" val="diagram"/>
  <p:tag name="KSO_WM_TEMPLATE_INDEX" val="20228446"/>
  <p:tag name="KSO_WM_UNIT_LAYERLEVEL" val="1_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228446_1*h_i*1_1"/>
  <p:tag name="KSO_WM_TEMPLATE_CATEGORY" val="diagram"/>
  <p:tag name="KSO_WM_TEMPLATE_INDEX" val="20228446"/>
  <p:tag name="KSO_WM_UNIT_LAYERLEVEL" val="1_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diagram20228446_1*h_i*2_1"/>
  <p:tag name="KSO_WM_TEMPLATE_CATEGORY" val="diagram"/>
  <p:tag name="KSO_WM_TEMPLATE_INDEX" val="20228446"/>
  <p:tag name="KSO_WM_UNIT_LAYERLEVEL" val="1_1"/>
  <p:tag name="KSO_WM_TAG_VERSION" val="1.0"/>
  <p:tag name="KSO_WM_BEAUTIFY_FLAG" val="#wm#"/>
</p:tagLst>
</file>

<file path=ppt/tags/tag364.xml><?xml version="1.0" encoding="utf-8"?>
<p:tagLst xmlns:p="http://schemas.openxmlformats.org/presentationml/2006/main">
  <p:tag name="KSO_WM_UNIT_ISCONTENTSTITLE" val="0"/>
  <p:tag name="KSO_WM_UNIT_ISNUMDGMTITLE" val="0"/>
  <p:tag name="KSO_WM_UNIT_PRESET_TEXT" val="单击此处添加大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28446_1*a*1"/>
  <p:tag name="KSO_WM_TEMPLATE_CATEGORY" val="diagram"/>
  <p:tag name="KSO_WM_TEMPLATE_INDEX" val="20228446"/>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28446_1*i*4"/>
  <p:tag name="KSO_WM_TEMPLATE_CATEGORY" val="diagram"/>
  <p:tag name="KSO_WM_TEMPLATE_INDEX" val="20228446"/>
  <p:tag name="KSO_WM_UNIT_LAYERLEVEL" val="1"/>
  <p:tag name="KSO_WM_TAG_VERSION" val="1.0"/>
  <p:tag name="KSO_WM_BEAUTIFY_FLAG" val="#wm#"/>
</p:tagLst>
</file>

<file path=ppt/tags/tag366.xml><?xml version="1.0" encoding="utf-8"?>
<p:tagLst xmlns:p="http://schemas.openxmlformats.org/presentationml/2006/main">
  <p:tag name="KSO_WM_SPECIAL_SOURCE" val="bdnull"/>
  <p:tag name="KSO_WM_SLIDE_ID" val="diagram20228446_1"/>
  <p:tag name="KSO_WM_TEMPLATE_SUBCATEGORY" val="0"/>
  <p:tag name="KSO_WM_TEMPLATE_MASTER_TYPE" val="1"/>
  <p:tag name="KSO_WM_TEMPLATE_COLOR_TYPE" val="0"/>
  <p:tag name="KSO_WM_SLIDE_TYPE" val="text"/>
  <p:tag name="KSO_WM_SLIDE_SUBTYPE" val="picTxt"/>
  <p:tag name="KSO_WM_SLIDE_ITEM_CNT" val="0"/>
  <p:tag name="KSO_WM_SLIDE_INDEX" val="1"/>
  <p:tag name="KSO_WM_SLIDE_SIZE" val="582*281.35"/>
  <p:tag name="KSO_WM_SLIDE_POSITION" val="301.1*131.25"/>
  <p:tag name="KSO_WM_TAG_VERSION" val="1.0"/>
  <p:tag name="KSO_WM_BEAUTIFY_FLAG" val="#wm#"/>
  <p:tag name="KSO_WM_TEMPLATE_CATEGORY" val="diagram"/>
  <p:tag name="KSO_WM_TEMPLATE_INDEX" val="20228446"/>
  <p:tag name="KSO_WM_SLIDE_LAYOUT" val="a_d_h"/>
  <p:tag name="KSO_WM_SLIDE_LAYOUT_CNT" val="1_1_2"/>
</p:tagLst>
</file>

<file path=ppt/tags/tag367.xml><?xml version="1.0" encoding="utf-8"?>
<p:tagLst xmlns:p="http://schemas.openxmlformats.org/presentationml/2006/main">
  <p:tag name="KSO_WM_SLIDE_COLORSCHEME_VERSION" val="3.2"/>
  <p:tag name="KSO_WM_SLIDE_ID" val="diagram20196494_3"/>
  <p:tag name="KSO_WM_TEMPLATE_SUBCATEGORY" val="22"/>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81.5539"/>
  <p:tag name="KSO_WM_DIAGRAM_GROUP_CODE" val="l1-1"/>
  <p:tag name="KSO_WM_SLIDE_DIAGTYPE" val="l"/>
  <p:tag name="KSO_WM_TAG_VERSION" val="1.0"/>
  <p:tag name="KSO_WM_BEAUTIFY_FLAG" val="#wm#"/>
  <p:tag name="KSO_WM_TEMPLATE_CATEGORY" val="diagram"/>
  <p:tag name="KSO_WM_TEMPLATE_INDEX" val="20196494"/>
  <p:tag name="KSO_WM_SLIDE_LAYOUT" val="l"/>
  <p:tag name="KSO_WM_SLIDE_LAYOUT_CNT" val="1"/>
</p:tagLst>
</file>

<file path=ppt/tags/tag368.xml><?xml version="1.0" encoding="utf-8"?>
<p:tagLst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69.xml><?xml version="1.0" encoding="utf-8"?>
<p:tagLst xmlns:p="http://schemas.openxmlformats.org/presentationml/2006/main">
  <p:tag name="KSO_WM_UNIT_COLOR_SCHEME_SHAPE_ID" val="1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494_3*l_h_i*1_2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71.xml><?xml version="1.0" encoding="utf-8"?>
<p:tagLst xmlns:p="http://schemas.openxmlformats.org/presentationml/2006/main">
  <p:tag name="KSO_WM_UNIT_COLOR_SCHEME_SHAPE_ID" val="152"/>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494_3*l_h_i*1_4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72.xml><?xml version="1.0" encoding="utf-8"?>
<p:tagLst xmlns:p="http://schemas.openxmlformats.org/presentationml/2006/main">
  <p:tag name="KSO_WM_UNIT_COLOR_SCHEME_SHAPE_ID" val="154"/>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494_3*l_h_i*1_4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73.xml><?xml version="1.0" encoding="utf-8"?>
<p:tagLst xmlns:p="http://schemas.openxmlformats.org/presentationml/2006/main">
  <p:tag name="KSO_WM_UNIT_COLOR_SCHEME_SHAPE_ID" val="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6494_3*l_h_i*1_4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74.xml><?xml version="1.0" encoding="utf-8"?>
<p:tagLst xmlns:p="http://schemas.openxmlformats.org/presentationml/2006/main">
  <p:tag name="KSO_WM_UNIT_COLOR_SCHEME_SHAPE_ID" val="137"/>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494_3*l_h_i*1_1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75.xml><?xml version="1.0" encoding="utf-8"?>
<p:tagLst xmlns:p="http://schemas.openxmlformats.org/presentationml/2006/main">
  <p:tag name="KSO_WM_UNIT_COLOR_SCHEME_SHAPE_ID" val="7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494_3*l_h_i*1_1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76.xml><?xml version="1.0" encoding="utf-8"?>
<p:tagLst xmlns:p="http://schemas.openxmlformats.org/presentationml/2006/main">
  <p:tag name="KSO_WM_UNIT_COLOR_SCHEME_SHAPE_ID" val="3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494_3*l_h_i*1_1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77.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78.xml><?xml version="1.0" encoding="utf-8"?>
<p:tagLst xmlns:p="http://schemas.openxmlformats.org/presentationml/2006/main">
  <p:tag name="KSO_WM_UNIT_COLOR_SCHEME_SHAPE_ID" val="146"/>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494_3*l_h_i*1_3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79.xml><?xml version="1.0" encoding="utf-8"?>
<p:tagLst xmlns:p="http://schemas.openxmlformats.org/presentationml/2006/main">
  <p:tag name="KSO_WM_UNIT_COLOR_SCHEME_SHAPE_ID" val="14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494_3*l_h_i*1_3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COLOR_SCHEME_SHAPE_ID" val="4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6494_3*l_h_i*1_3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81.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82.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83.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84.xml><?xml version="1.0" encoding="utf-8"?>
<p:tagLst xmlns:p="http://schemas.openxmlformats.org/presentationml/2006/main">
  <p:tag name="KSO_WM_SLIDE_COLORSCHEME_VERSION" val="3.2"/>
  <p:tag name="KSO_WM_SLIDE_ID" val="diagram20196494_3"/>
  <p:tag name="KSO_WM_TEMPLATE_SUBCATEGORY" val="22"/>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81.5539"/>
  <p:tag name="KSO_WM_DIAGRAM_GROUP_CODE" val="l1-1"/>
  <p:tag name="KSO_WM_SLIDE_DIAGTYPE" val="l"/>
  <p:tag name="KSO_WM_TAG_VERSION" val="1.0"/>
  <p:tag name="KSO_WM_BEAUTIFY_FLAG" val="#wm#"/>
  <p:tag name="KSO_WM_TEMPLATE_CATEGORY" val="diagram"/>
  <p:tag name="KSO_WM_TEMPLATE_INDEX" val="20196494"/>
  <p:tag name="KSO_WM_SLIDE_LAYOUT" val="l"/>
  <p:tag name="KSO_WM_SLIDE_LAYOUT_CNT" val="1"/>
</p:tagLst>
</file>

<file path=ppt/tags/tag385.xml><?xml version="1.0" encoding="utf-8"?>
<p:tagLst xmlns:p="http://schemas.openxmlformats.org/presentationml/2006/main">
  <p:tag name="KSO_WM_UNIT_COLOR_SCHEME_SHAPE_ID" val="140"/>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494_3*l_h_i*1_2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86.xml><?xml version="1.0" encoding="utf-8"?>
<p:tagLst xmlns:p="http://schemas.openxmlformats.org/presentationml/2006/main">
  <p:tag name="KSO_WM_UNIT_COLOR_SCHEME_SHAPE_ID" val="1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494_3*l_h_i*1_2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87.xml><?xml version="1.0" encoding="utf-8"?>
<p:tagLst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88.xml><?xml version="1.0" encoding="utf-8"?>
<p:tagLst xmlns:p="http://schemas.openxmlformats.org/presentationml/2006/main">
  <p:tag name="KSO_WM_UNIT_COLOR_SCHEME_SHAPE_ID" val="137"/>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494_3*l_h_i*1_1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89.xml><?xml version="1.0" encoding="utf-8"?>
<p:tagLst xmlns:p="http://schemas.openxmlformats.org/presentationml/2006/main">
  <p:tag name="KSO_WM_UNIT_COLOR_SCHEME_SHAPE_ID" val="7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494_3*l_h_i*1_1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COLOR_SCHEME_SHAPE_ID" val="3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6494_3*l_h_i*1_1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91.xml><?xml version="1.0" encoding="utf-8"?>
<p:tagLst xmlns:p="http://schemas.openxmlformats.org/presentationml/2006/main">
  <p:tag name="KSO_WM_UNIT_COLOR_SCHEME_SHAPE_ID" val="146"/>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494_3*l_h_i*1_3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392.xml><?xml version="1.0" encoding="utf-8"?>
<p:tagLst xmlns:p="http://schemas.openxmlformats.org/presentationml/2006/main">
  <p:tag name="KSO_WM_UNIT_COLOR_SCHEME_SHAPE_ID" val="148"/>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494_3*l_h_i*1_3_2"/>
  <p:tag name="KSO_WM_TEMPLATE_CATEGORY" val="diagram"/>
  <p:tag name="KSO_WM_TEMPLATE_INDEX" val="2019649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393.xml><?xml version="1.0" encoding="utf-8"?>
<p:tagLst xmlns:p="http://schemas.openxmlformats.org/presentationml/2006/main">
  <p:tag name="KSO_WM_UNIT_COLOR_SCHEME_SHAPE_ID" val="4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6494_3*l_h_i*1_3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94.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95.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96.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494_3*l_h_a*1_1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397.xml><?xml version="1.0" encoding="utf-8"?>
<p:tagLst xmlns:p="http://schemas.openxmlformats.org/presentationml/2006/main">
  <p:tag name="KSO_WM_SLIDE_COLORSCHEME_VERSION" val="3.2"/>
  <p:tag name="KSO_WM_SLIDE_ID" val="diagram20196494_3"/>
  <p:tag name="KSO_WM_TEMPLATE_SUBCATEGORY" val="22"/>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81.5539"/>
  <p:tag name="KSO_WM_DIAGRAM_GROUP_CODE" val="l1-1"/>
  <p:tag name="KSO_WM_SLIDE_DIAGTYPE" val="l"/>
  <p:tag name="KSO_WM_TAG_VERSION" val="1.0"/>
  <p:tag name="KSO_WM_BEAUTIFY_FLAG" val="#wm#"/>
  <p:tag name="KSO_WM_TEMPLATE_CATEGORY" val="diagram"/>
  <p:tag name="KSO_WM_TEMPLATE_INDEX" val="20196494"/>
  <p:tag name="KSO_WM_SLIDE_LAYOUT" val="l"/>
  <p:tag name="KSO_WM_SLIDE_LAYOUT_CNT" val="1"/>
</p:tagLst>
</file>

<file path=ppt/tags/tag398.xml><?xml version="1.0" encoding="utf-8"?>
<p:tagLst xmlns:p="http://schemas.openxmlformats.org/presentationml/2006/main">
  <p:tag name="KSO_WM_UNIT_COLOR_SCHEME_SHAPE_ID" val="3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6494_3*l_h_i*1_2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399.xml><?xml version="1.0" encoding="utf-8"?>
<p:tagLst xmlns:p="http://schemas.openxmlformats.org/presentationml/2006/main">
  <p:tag name="KSO_WM_UNIT_COLOR_SCHEME_SHAPE_ID" val="4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6494_3*l_h_i*1_4_1"/>
  <p:tag name="KSO_WM_TEMPLATE_CATEGORY" val="diagram"/>
  <p:tag name="KSO_WM_TEMPLATE_INDEX" val="2019649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COLOR_SCHEME_SHAPE_ID" val="152"/>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494_3*l_h_i*1_4_3"/>
  <p:tag name="KSO_WM_TEMPLATE_CATEGORY" val="diagram"/>
  <p:tag name="KSO_WM_TEMPLATE_INDEX" val="20196494"/>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401.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494_3*l_h_a*1_4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402.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494_3*l_h_a*1_4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403.xml><?xml version="1.0" encoding="utf-8"?>
<p:tagLst xmlns:p="http://schemas.openxmlformats.org/presentationml/2006/main">
  <p:tag name="KSO_WM_UNIT_TEXT_PART_ID_V2" val="c-5-1"/>
  <p:tag name="KSO_WM_UNIT_COLOR_SCHEME_SHAPE_ID" val="38"/>
  <p:tag name="KSO_WM_UNIT_COLOR_SCHEME_PARENT_PAGE" val="0_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494_3*l_h_a*1_4_1"/>
  <p:tag name="KSO_WM_TEMPLATE_CATEGORY" val="diagram"/>
  <p:tag name="KSO_WM_TEMPLATE_INDEX" val="20196494"/>
  <p:tag name="KSO_WM_UNIT_LAYERLEVEL" val="1_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404.xml><?xml version="1.0" encoding="utf-8"?>
<p:tagLst xmlns:p="http://schemas.openxmlformats.org/presentationml/2006/main">
  <p:tag name="KSO_WM_SLIDE_COLORSCHEME_VERSION" val="3.2"/>
  <p:tag name="KSO_WM_SLIDE_ID" val="diagram20196494_3"/>
  <p:tag name="KSO_WM_TEMPLATE_SUBCATEGORY" val="22"/>
  <p:tag name="KSO_WM_TEMPLATE_MASTER_TYPE" val="1"/>
  <p:tag name="KSO_WM_TEMPLATE_COLOR_TYPE" val="1"/>
  <p:tag name="KSO_WM_SLIDE_TYPE" val="text"/>
  <p:tag name="KSO_WM_SLIDE_SUBTYPE" val="diag"/>
  <p:tag name="KSO_WM_SLIDE_ITEM_CNT" val="4"/>
  <p:tag name="KSO_WM_SLIDE_INDEX" val="3"/>
  <p:tag name="KSO_WM_SLIDE_SIZE" val="854*376.892"/>
  <p:tag name="KSO_WM_SLIDE_POSITION" val="53*81.5539"/>
  <p:tag name="KSO_WM_DIAGRAM_GROUP_CODE" val="l1-1"/>
  <p:tag name="KSO_WM_SLIDE_DIAGTYPE" val="l"/>
  <p:tag name="KSO_WM_TAG_VERSION" val="1.0"/>
  <p:tag name="KSO_WM_BEAUTIFY_FLAG" val="#wm#"/>
  <p:tag name="KSO_WM_TEMPLATE_CATEGORY" val="diagram"/>
  <p:tag name="KSO_WM_TEMPLATE_INDEX" val="20196494"/>
  <p:tag name="KSO_WM_SLIDE_LAYOUT" val="l"/>
  <p:tag name="KSO_WM_SLIDE_LAYOUT_CNT" val="1"/>
</p:tagLst>
</file>

<file path=ppt/tags/tag405.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谢谢聆听"/>
  <p:tag name="KSO_WM_TEMPLATE_CATEGORY" val="custom"/>
  <p:tag name="KSO_WM_TEMPLATE_INDEX" val="20204691"/>
  <p:tag name="KSO_WM_UNIT_ID" val="custom20204691_34*a*1"/>
  <p:tag name="KSO_WM_UNIT_ISNUMDGMTITLE" val="0"/>
</p:tagLst>
</file>

<file path=ppt/tags/tag406.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4"/>
  <p:tag name="KSO_WM_TAG_VERSION" val="1.0"/>
  <p:tag name="KSO_WM_SLIDE_LAYOUT" val="a_b"/>
  <p:tag name="KSO_WM_SLIDE_LAYOUT_CNT" val="1_1"/>
  <p:tag name="KSO_WM_TEMPLATE_MASTER_TYPE" val="1"/>
  <p:tag name="KSO_WM_TEMPLATE_COLOR_TYPE" val="1"/>
  <p:tag name="KSO_WM_TEMPLATE_CATEGORY" val="custom"/>
  <p:tag name="KSO_WM_TEMPLATE_INDEX" val="20204691"/>
  <p:tag name="KSO_WM_SLIDE_ID" val="custom20204691_34"/>
</p:tagLst>
</file>

<file path=ppt/tags/tag407.xml><?xml version="1.0" encoding="utf-8"?>
<p:tagLst xmlns:p="http://schemas.openxmlformats.org/presentationml/2006/main">
  <p:tag name="KSO_WPP_MARK_KEY" val="60721aa1-5853-46a0-83d7-225c36d147ed"/>
  <p:tag name="COMMONDATA" val="eyJjb3VudCI6MywiaGRpZCI6ImNhNTA0OTUyNWMzZDQzMWEwMzNmYTQ1ZTQ3OGJiZGUwIiwidXNlckNvdW50Ijoz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e9e2d888-4044-4f8a-bac9-87588ac20850}"/>
</p:tagLst>
</file>

<file path=ppt/tags/tag7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WM_BEAUTIFY_SHAPE_IDENTITY" val="{bad1f224-e9a3-4a11-8621-275b8570f438}"/>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SLIDE_BK_DARK_LIGHT" val="2"/>
  <p:tag name="KSO_WM_UNIT_BK_DARK_LIGHT" val="2"/>
</p:tagLst>
</file>

<file path=ppt/tags/tag8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SLIDE_BK_DARK_LIGHT" val="2"/>
  <p:tag name="KSO_WM_UNIT_BK_DARK_LIGHT" val="2"/>
</p:tagLst>
</file>

<file path=ppt/tags/tag9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SLIDE_BK_DARK_LIGHT" val="2"/>
  <p:tag name="KSO_WM_UNIT_BK_DARK_LIGHT" val="2"/>
</p:tagLst>
</file>

<file path=ppt/theme/theme1.xml><?xml version="1.0" encoding="utf-8"?>
<a:theme xmlns:a="http://schemas.openxmlformats.org/drawingml/2006/main" name="Office 主题">
  <a:themeElements>
    <a:clrScheme name="Office">
      <a:dk1>
        <a:srgbClr val="2C2C2C"/>
      </a:dk1>
      <a:lt1>
        <a:srgbClr val="FFFFFF"/>
      </a:lt1>
      <a:dk2>
        <a:srgbClr val="2C2C2C"/>
      </a:dk2>
      <a:lt2>
        <a:srgbClr val="E7E6E6"/>
      </a:lt2>
      <a:accent1>
        <a:srgbClr val="2C2C2C"/>
      </a:accent1>
      <a:accent2>
        <a:srgbClr val="5F5F5F"/>
      </a:accent2>
      <a:accent3>
        <a:srgbClr val="ADCC99"/>
      </a:accent3>
      <a:accent4>
        <a:srgbClr val="FFC000"/>
      </a:accent4>
      <a:accent5>
        <a:srgbClr val="4472C4"/>
      </a:accent5>
      <a:accent6>
        <a:srgbClr val="70AD47"/>
      </a:accent6>
      <a:hlink>
        <a:srgbClr val="0563C1"/>
      </a:hlink>
      <a:folHlink>
        <a:srgbClr val="954F7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WPS主题色">
      <a:dk1>
        <a:srgbClr val="000000"/>
      </a:dk1>
      <a:lt1>
        <a:srgbClr val="FFFFFF"/>
      </a:lt1>
      <a:dk2>
        <a:srgbClr val="EAEDEF"/>
      </a:dk2>
      <a:lt2>
        <a:srgbClr val="FBFCFC"/>
      </a:lt2>
      <a:accent1>
        <a:srgbClr val="61AAD6"/>
      </a:accent1>
      <a:accent2>
        <a:srgbClr val="4EAAA3"/>
      </a:accent2>
      <a:accent3>
        <a:srgbClr val="659F6B"/>
      </a:accent3>
      <a:accent4>
        <a:srgbClr val="968A4C"/>
      </a:accent4>
      <a:accent5>
        <a:srgbClr val="C8714E"/>
      </a:accent5>
      <a:accent6>
        <a:srgbClr val="D66170"/>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1786</Words>
  <Application>WPS 演示</Application>
  <PresentationFormat>宽屏</PresentationFormat>
  <Paragraphs>232</Paragraphs>
  <Slides>26</Slides>
  <Notes>15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26</vt:i4>
      </vt:variant>
    </vt:vector>
  </HeadingPairs>
  <TitlesOfParts>
    <vt:vector size="43" baseType="lpstr">
      <vt:lpstr>Arial</vt:lpstr>
      <vt:lpstr>宋体</vt:lpstr>
      <vt:lpstr>Wingdings</vt:lpstr>
      <vt:lpstr>微软雅黑</vt:lpstr>
      <vt:lpstr>汉仪旗黑-85S</vt:lpstr>
      <vt:lpstr>黑体</vt:lpstr>
      <vt:lpstr>等线 Light</vt:lpstr>
      <vt:lpstr>思源黑体 CN Bold</vt:lpstr>
      <vt:lpstr>思源黑体 CN Regular</vt:lpstr>
      <vt:lpstr>禹卫书法行书简体</vt:lpstr>
      <vt:lpstr>Times New Roman</vt:lpstr>
      <vt:lpstr>Arial Unicode MS</vt:lpstr>
      <vt:lpstr>等线</vt:lpstr>
      <vt:lpstr>汉仪旗黑-85S</vt:lpstr>
      <vt:lpstr>Calibri</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《中华人民共和国劳动合同法》</vt:lpstr>
      <vt:lpstr>《中华人民共和国劳动合同法》</vt:lpstr>
      <vt:lpstr>PowerPoint 演示文稿</vt:lpstr>
      <vt:lpstr>PowerPoint 演示文稿</vt:lpstr>
      <vt:lpstr>PowerPoint 演示文稿</vt:lpstr>
      <vt:lpstr>PowerPoint 演示文稿</vt:lpstr>
      <vt:lpstr>PowerPoint 演示文稿</vt:lpstr>
      <vt:lpstr>PowerPoint 演示文稿</vt:lpstr>
      <vt:lpstr>《中华人民共和国劳动合同法》</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麻麻叫我略略略</cp:lastModifiedBy>
  <cp:revision>121</cp:revision>
  <dcterms:created xsi:type="dcterms:W3CDTF">2020-07-22T00:36:00Z</dcterms:created>
  <dcterms:modified xsi:type="dcterms:W3CDTF">2022-12-19T04:24:44Z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2052-11.1.0.10358</vt:lpwstr>
  </property>
  <property fmtid="{D5CDD505-2E9C-101B-9397-08002B2CF9AE}" pid="3" name="KSOTemplateUUID">
    <vt:lpwstr>v1.0_mb_b01lmLptwI4+27mlCbe4bA==</vt:lpwstr>
  </property>
  <property fmtid="{D5CDD505-2E9C-101B-9397-08002B2CF9AE}" pid="4" name="ICV">
    <vt:lpwstr>8F731B501E904FD582FF48603E204429</vt:lpwstr>
  </property>
</Properties>
</file>